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notesSlides/notesSlide8.xml" ContentType="application/vnd.openxmlformats-officedocument.presentationml.notesSlide+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notesSlides/notesSlide9.xml" ContentType="application/vnd.openxmlformats-officedocument.presentationml.notesSlide+xml"/>
  <Override PartName="/ppt/ink/ink34.xml" ContentType="application/inkml+xml"/>
  <Override PartName="/ppt/notesSlides/notesSlide10.xml" ContentType="application/vnd.openxmlformats-officedocument.presentationml.notesSlide+xml"/>
  <Override PartName="/ppt/ink/ink35.xml" ContentType="application/inkml+xml"/>
  <Override PartName="/ppt/notesSlides/notesSlide11.xml" ContentType="application/vnd.openxmlformats-officedocument.presentationml.notesSlide+xml"/>
  <Override PartName="/ppt/ink/ink36.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notesSlides/notesSlide15.xml" ContentType="application/vnd.openxmlformats-officedocument.presentationml.notesSlide+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notesSlides/notesSlide16.xml" ContentType="application/vnd.openxmlformats-officedocument.presentationml.notesSlide+xml"/>
  <Override PartName="/ppt/ink/ink61.xml" ContentType="application/inkml+xml"/>
  <Override PartName="/ppt/notesSlides/notesSlide17.xml" ContentType="application/vnd.openxmlformats-officedocument.presentationml.notesSlide+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ink/ink134.xml" ContentType="application/inkml+xml"/>
  <Override PartName="/ppt/notesSlides/notesSlide21.xml" ContentType="application/vnd.openxmlformats-officedocument.presentationml.notesSlide+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5.xml" ContentType="application/vnd.openxmlformats-officedocument.presentationml.notesSlide+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notesSlides/notesSlide2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9.xml" ContentType="application/vnd.openxmlformats-officedocument.presentationml.notesSlide+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3"/>
    <p:sldMasterId id="2147483678" r:id="rId4"/>
    <p:sldMasterId id="2147483648" r:id="rId5"/>
  </p:sldMasterIdLst>
  <p:notesMasterIdLst>
    <p:notesMasterId r:id="rId72"/>
  </p:notesMasterIdLst>
  <p:sldIdLst>
    <p:sldId id="256" r:id="rId6"/>
    <p:sldId id="257" r:id="rId7"/>
    <p:sldId id="258" r:id="rId8"/>
    <p:sldId id="25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315" r:id="rId25"/>
    <p:sldId id="316" r:id="rId26"/>
    <p:sldId id="317" r:id="rId27"/>
    <p:sldId id="318" r:id="rId28"/>
    <p:sldId id="319" r:id="rId29"/>
    <p:sldId id="320" r:id="rId30"/>
    <p:sldId id="321" r:id="rId31"/>
    <p:sldId id="260" r:id="rId32"/>
    <p:sldId id="261" r:id="rId33"/>
    <p:sldId id="323" r:id="rId34"/>
    <p:sldId id="324" r:id="rId35"/>
    <p:sldId id="325" r:id="rId36"/>
    <p:sldId id="326" r:id="rId37"/>
    <p:sldId id="327" r:id="rId38"/>
    <p:sldId id="328" r:id="rId39"/>
    <p:sldId id="329" r:id="rId40"/>
    <p:sldId id="330" r:id="rId41"/>
    <p:sldId id="359" r:id="rId42"/>
    <p:sldId id="332" r:id="rId43"/>
    <p:sldId id="333" r:id="rId44"/>
    <p:sldId id="334" r:id="rId45"/>
    <p:sldId id="335" r:id="rId46"/>
    <p:sldId id="336" r:id="rId47"/>
    <p:sldId id="337" r:id="rId48"/>
    <p:sldId id="338" r:id="rId49"/>
    <p:sldId id="339" r:id="rId50"/>
    <p:sldId id="340" r:id="rId51"/>
    <p:sldId id="341" r:id="rId52"/>
    <p:sldId id="342" r:id="rId53"/>
    <p:sldId id="343" r:id="rId54"/>
    <p:sldId id="344" r:id="rId55"/>
    <p:sldId id="345" r:id="rId56"/>
    <p:sldId id="346" r:id="rId57"/>
    <p:sldId id="358" r:id="rId58"/>
    <p:sldId id="357" r:id="rId59"/>
    <p:sldId id="349" r:id="rId60"/>
    <p:sldId id="350" r:id="rId61"/>
    <p:sldId id="360" r:id="rId62"/>
    <p:sldId id="352" r:id="rId63"/>
    <p:sldId id="353" r:id="rId64"/>
    <p:sldId id="361" r:id="rId65"/>
    <p:sldId id="362" r:id="rId66"/>
    <p:sldId id="356" r:id="rId67"/>
    <p:sldId id="264" r:id="rId68"/>
    <p:sldId id="322" r:id="rId69"/>
    <p:sldId id="266" r:id="rId70"/>
    <p:sldId id="267" r:id="rId71"/>
  </p:sldIdLst>
  <p:sldSz cx="18288000" cy="10287000"/>
  <p:notesSz cx="6858000" cy="9144000"/>
  <p:embeddedFontLst>
    <p:embeddedFont>
      <p:font typeface="Calibri" panose="020F0502020204030204" pitchFamily="34" charset="0"/>
      <p:regular r:id="rId73"/>
      <p:bold r:id="rId74"/>
      <p:italic r:id="rId75"/>
      <p:boldItalic r:id="rId76"/>
    </p:embeddedFont>
    <p:embeddedFont>
      <p:font typeface="Calibri Light" panose="020F0302020204030204" pitchFamily="34" charset="0"/>
      <p:regular r:id="rId77"/>
      <p:italic r:id="rId78"/>
    </p:embeddedFont>
    <p:embeddedFont>
      <p:font typeface="Century Gothic" panose="020B0502020202020204" pitchFamily="34" charset="0"/>
      <p:regular r:id="rId79"/>
      <p:bold r:id="rId80"/>
      <p:italic r:id="rId81"/>
      <p:boldItalic r:id="rId82"/>
    </p:embeddedFont>
    <p:embeddedFont>
      <p:font typeface="Montserrat" panose="00000500000000000000" pitchFamily="2" charset="0"/>
      <p:regular r:id="rId83"/>
      <p:bold r:id="rId84"/>
      <p:italic r:id="rId85"/>
      <p:boldItalic r:id="rId86"/>
    </p:embeddedFont>
    <p:embeddedFont>
      <p:font typeface="Montserrat Bold" panose="00000800000000000000" charset="0"/>
      <p:regular r:id="rId87"/>
    </p:embeddedFont>
    <p:embeddedFont>
      <p:font typeface="Montserrat Classic" panose="020B0604020202020204" charset="0"/>
      <p:regular r:id="rId88"/>
    </p:embeddedFont>
    <p:embeddedFont>
      <p:font typeface="Ubuntu" panose="020B0504030602030204" pitchFamily="34" charset="0"/>
      <p:regular r:id="rId89"/>
      <p:bold r:id="rId90"/>
      <p:italic r:id="rId91"/>
      <p:boldItalic r:id="rId92"/>
    </p:embeddedFont>
    <p:embeddedFont>
      <p:font typeface="Ubuntu Bold" panose="020B0804030602030204" charset="0"/>
      <p:regular r:id="rId9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57E9B9-B027-4A3F-9B14-85AE4C90DE94}" v="4" dt="2023-11-09T09:19:37.763"/>
    <p1510:client id="{DDF40AB1-57B2-4CAE-8B0F-C382C03675C0}" v="40" dt="2023-11-09T09:30:48.66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4" d="100"/>
          <a:sy n="54" d="100"/>
        </p:scale>
        <p:origin x="754"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font" Target="fonts/font12.fntdata"/><Relationship Id="rId89" Type="http://schemas.openxmlformats.org/officeDocument/2006/relationships/font" Target="fonts/font17.fntdata"/><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2.fntdata"/><Relationship Id="rId79" Type="http://schemas.openxmlformats.org/officeDocument/2006/relationships/font" Target="fonts/font7.fntdata"/><Relationship Id="rId5" Type="http://schemas.openxmlformats.org/officeDocument/2006/relationships/slideMaster" Target="slideMasters/slideMaster3.xml"/><Relationship Id="rId90" Type="http://schemas.openxmlformats.org/officeDocument/2006/relationships/font" Target="fonts/font18.fntdata"/><Relationship Id="rId95" Type="http://schemas.openxmlformats.org/officeDocument/2006/relationships/viewProps" Target="viewProps.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font" Target="fonts/font8.fntdata"/><Relationship Id="rId85" Type="http://schemas.openxmlformats.org/officeDocument/2006/relationships/font" Target="fonts/font13.fntdata"/><Relationship Id="rId3" Type="http://schemas.openxmlformats.org/officeDocument/2006/relationships/slideMaster" Target="slideMasters/slideMaster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font" Target="fonts/font3.fntdata"/><Relationship Id="rId83" Type="http://schemas.openxmlformats.org/officeDocument/2006/relationships/font" Target="fonts/font11.fntdata"/><Relationship Id="rId88" Type="http://schemas.openxmlformats.org/officeDocument/2006/relationships/font" Target="fonts/font16.fntdata"/><Relationship Id="rId91" Type="http://schemas.openxmlformats.org/officeDocument/2006/relationships/font" Target="fonts/font19.fntdata"/><Relationship Id="rId96"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font" Target="fonts/font1.fntdata"/><Relationship Id="rId78" Type="http://schemas.openxmlformats.org/officeDocument/2006/relationships/font" Target="fonts/font6.fntdata"/><Relationship Id="rId81" Type="http://schemas.openxmlformats.org/officeDocument/2006/relationships/font" Target="fonts/font9.fntdata"/><Relationship Id="rId86" Type="http://schemas.openxmlformats.org/officeDocument/2006/relationships/font" Target="fonts/font14.fntdata"/><Relationship Id="rId94" Type="http://schemas.openxmlformats.org/officeDocument/2006/relationships/presProps" Target="presProps.xml"/><Relationship Id="rId99" Type="http://schemas.microsoft.com/office/2015/10/relationships/revisionInfo" Target="revisionInfo.xml"/><Relationship Id="rId4" Type="http://schemas.openxmlformats.org/officeDocument/2006/relationships/slideMaster" Target="slideMasters/slideMaster2.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4.fntdata"/><Relationship Id="rId97"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20.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font" Target="fonts/font15.fntdata"/><Relationship Id="rId61" Type="http://schemas.openxmlformats.org/officeDocument/2006/relationships/slide" Target="slides/slide56.xml"/><Relationship Id="rId82" Type="http://schemas.openxmlformats.org/officeDocument/2006/relationships/font" Target="fonts/font10.fntdata"/><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font" Target="fonts/font5.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notesMaster" Target="notesMasters/notesMaster1.xml"/><Relationship Id="rId93" Type="http://schemas.openxmlformats.org/officeDocument/2006/relationships/font" Target="fonts/font21.fntdata"/><Relationship Id="rId98"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nda Lebanda" userId="0a76ec2f-f31f-426c-82c4-d76105a60be6" providerId="ADAL" clId="{DDF40AB1-57B2-4CAE-8B0F-C382C03675C0}"/>
    <pc:docChg chg="undo custSel addSld delSld modSld sldOrd addMainMaster delMainMaster modMainMaster">
      <pc:chgData name="Linda Lebanda" userId="0a76ec2f-f31f-426c-82c4-d76105a60be6" providerId="ADAL" clId="{DDF40AB1-57B2-4CAE-8B0F-C382C03675C0}" dt="2023-11-09T09:30:48.665" v="84" actId="207"/>
      <pc:docMkLst>
        <pc:docMk/>
      </pc:docMkLst>
      <pc:sldChg chg="del">
        <pc:chgData name="Linda Lebanda" userId="0a76ec2f-f31f-426c-82c4-d76105a60be6" providerId="ADAL" clId="{DDF40AB1-57B2-4CAE-8B0F-C382C03675C0}" dt="2023-11-08T15:05:44.495" v="6" actId="2696"/>
        <pc:sldMkLst>
          <pc:docMk/>
          <pc:sldMk cId="3117900668" sldId="268"/>
        </pc:sldMkLst>
      </pc:sldChg>
      <pc:sldChg chg="del">
        <pc:chgData name="Linda Lebanda" userId="0a76ec2f-f31f-426c-82c4-d76105a60be6" providerId="ADAL" clId="{DDF40AB1-57B2-4CAE-8B0F-C382C03675C0}" dt="2023-11-08T15:06:21.687" v="11" actId="2696"/>
        <pc:sldMkLst>
          <pc:docMk/>
          <pc:sldMk cId="3529038443" sldId="269"/>
        </pc:sldMkLst>
      </pc:sldChg>
      <pc:sldChg chg="del">
        <pc:chgData name="Linda Lebanda" userId="0a76ec2f-f31f-426c-82c4-d76105a60be6" providerId="ADAL" clId="{DDF40AB1-57B2-4CAE-8B0F-C382C03675C0}" dt="2023-11-08T15:06:25.643" v="12" actId="2696"/>
        <pc:sldMkLst>
          <pc:docMk/>
          <pc:sldMk cId="2060425707" sldId="270"/>
        </pc:sldMkLst>
      </pc:sldChg>
      <pc:sldChg chg="del">
        <pc:chgData name="Linda Lebanda" userId="0a76ec2f-f31f-426c-82c4-d76105a60be6" providerId="ADAL" clId="{DDF40AB1-57B2-4CAE-8B0F-C382C03675C0}" dt="2023-11-08T15:06:29.524" v="13" actId="2696"/>
        <pc:sldMkLst>
          <pc:docMk/>
          <pc:sldMk cId="2768143504" sldId="271"/>
        </pc:sldMkLst>
      </pc:sldChg>
      <pc:sldChg chg="del">
        <pc:chgData name="Linda Lebanda" userId="0a76ec2f-f31f-426c-82c4-d76105a60be6" providerId="ADAL" clId="{DDF40AB1-57B2-4CAE-8B0F-C382C03675C0}" dt="2023-11-08T15:06:41.573" v="14" actId="2696"/>
        <pc:sldMkLst>
          <pc:docMk/>
          <pc:sldMk cId="3671806804" sldId="272"/>
        </pc:sldMkLst>
      </pc:sldChg>
      <pc:sldChg chg="del">
        <pc:chgData name="Linda Lebanda" userId="0a76ec2f-f31f-426c-82c4-d76105a60be6" providerId="ADAL" clId="{DDF40AB1-57B2-4CAE-8B0F-C382C03675C0}" dt="2023-11-08T15:06:48.323" v="16" actId="2696"/>
        <pc:sldMkLst>
          <pc:docMk/>
          <pc:sldMk cId="3954364661" sldId="273"/>
        </pc:sldMkLst>
      </pc:sldChg>
      <pc:sldChg chg="del">
        <pc:chgData name="Linda Lebanda" userId="0a76ec2f-f31f-426c-82c4-d76105a60be6" providerId="ADAL" clId="{DDF40AB1-57B2-4CAE-8B0F-C382C03675C0}" dt="2023-11-08T15:06:59.087" v="19" actId="2696"/>
        <pc:sldMkLst>
          <pc:docMk/>
          <pc:sldMk cId="2318825868" sldId="274"/>
        </pc:sldMkLst>
      </pc:sldChg>
      <pc:sldChg chg="del">
        <pc:chgData name="Linda Lebanda" userId="0a76ec2f-f31f-426c-82c4-d76105a60be6" providerId="ADAL" clId="{DDF40AB1-57B2-4CAE-8B0F-C382C03675C0}" dt="2023-11-08T15:06:51.848" v="17" actId="2696"/>
        <pc:sldMkLst>
          <pc:docMk/>
          <pc:sldMk cId="403242840" sldId="275"/>
        </pc:sldMkLst>
      </pc:sldChg>
      <pc:sldChg chg="del">
        <pc:chgData name="Linda Lebanda" userId="0a76ec2f-f31f-426c-82c4-d76105a60be6" providerId="ADAL" clId="{DDF40AB1-57B2-4CAE-8B0F-C382C03675C0}" dt="2023-11-08T15:06:45.468" v="15" actId="2696"/>
        <pc:sldMkLst>
          <pc:docMk/>
          <pc:sldMk cId="203536849" sldId="276"/>
        </pc:sldMkLst>
      </pc:sldChg>
      <pc:sldChg chg="del">
        <pc:chgData name="Linda Lebanda" userId="0a76ec2f-f31f-426c-82c4-d76105a60be6" providerId="ADAL" clId="{DDF40AB1-57B2-4CAE-8B0F-C382C03675C0}" dt="2023-11-08T15:06:55.910" v="18" actId="2696"/>
        <pc:sldMkLst>
          <pc:docMk/>
          <pc:sldMk cId="115415605" sldId="277"/>
        </pc:sldMkLst>
      </pc:sldChg>
      <pc:sldChg chg="del">
        <pc:chgData name="Linda Lebanda" userId="0a76ec2f-f31f-426c-82c4-d76105a60be6" providerId="ADAL" clId="{DDF40AB1-57B2-4CAE-8B0F-C382C03675C0}" dt="2023-11-08T15:07:03.035" v="20" actId="2696"/>
        <pc:sldMkLst>
          <pc:docMk/>
          <pc:sldMk cId="1951639291" sldId="278"/>
        </pc:sldMkLst>
      </pc:sldChg>
      <pc:sldChg chg="del">
        <pc:chgData name="Linda Lebanda" userId="0a76ec2f-f31f-426c-82c4-d76105a60be6" providerId="ADAL" clId="{DDF40AB1-57B2-4CAE-8B0F-C382C03675C0}" dt="2023-11-08T15:07:24.452" v="25" actId="2696"/>
        <pc:sldMkLst>
          <pc:docMk/>
          <pc:sldMk cId="1444357870" sldId="279"/>
        </pc:sldMkLst>
      </pc:sldChg>
      <pc:sldChg chg="del">
        <pc:chgData name="Linda Lebanda" userId="0a76ec2f-f31f-426c-82c4-d76105a60be6" providerId="ADAL" clId="{DDF40AB1-57B2-4CAE-8B0F-C382C03675C0}" dt="2023-11-08T15:07:28.827" v="26" actId="2696"/>
        <pc:sldMkLst>
          <pc:docMk/>
          <pc:sldMk cId="2509887248" sldId="280"/>
        </pc:sldMkLst>
      </pc:sldChg>
      <pc:sldChg chg="del">
        <pc:chgData name="Linda Lebanda" userId="0a76ec2f-f31f-426c-82c4-d76105a60be6" providerId="ADAL" clId="{DDF40AB1-57B2-4CAE-8B0F-C382C03675C0}" dt="2023-11-08T15:07:36.319" v="28" actId="2696"/>
        <pc:sldMkLst>
          <pc:docMk/>
          <pc:sldMk cId="2616432021" sldId="281"/>
        </pc:sldMkLst>
      </pc:sldChg>
      <pc:sldChg chg="del">
        <pc:chgData name="Linda Lebanda" userId="0a76ec2f-f31f-426c-82c4-d76105a60be6" providerId="ADAL" clId="{DDF40AB1-57B2-4CAE-8B0F-C382C03675C0}" dt="2023-11-08T15:07:39.686" v="29" actId="2696"/>
        <pc:sldMkLst>
          <pc:docMk/>
          <pc:sldMk cId="712305737" sldId="282"/>
        </pc:sldMkLst>
      </pc:sldChg>
      <pc:sldChg chg="del">
        <pc:chgData name="Linda Lebanda" userId="0a76ec2f-f31f-426c-82c4-d76105a60be6" providerId="ADAL" clId="{DDF40AB1-57B2-4CAE-8B0F-C382C03675C0}" dt="2023-11-08T15:08:07.455" v="37" actId="2696"/>
        <pc:sldMkLst>
          <pc:docMk/>
          <pc:sldMk cId="2488624000" sldId="283"/>
        </pc:sldMkLst>
      </pc:sldChg>
      <pc:sldChg chg="del">
        <pc:chgData name="Linda Lebanda" userId="0a76ec2f-f31f-426c-82c4-d76105a60be6" providerId="ADAL" clId="{DDF40AB1-57B2-4CAE-8B0F-C382C03675C0}" dt="2023-11-08T15:08:04.178" v="36" actId="2696"/>
        <pc:sldMkLst>
          <pc:docMk/>
          <pc:sldMk cId="218218300" sldId="284"/>
        </pc:sldMkLst>
      </pc:sldChg>
      <pc:sldChg chg="del">
        <pc:chgData name="Linda Lebanda" userId="0a76ec2f-f31f-426c-82c4-d76105a60be6" providerId="ADAL" clId="{DDF40AB1-57B2-4CAE-8B0F-C382C03675C0}" dt="2023-11-08T15:07:32.285" v="27" actId="2696"/>
        <pc:sldMkLst>
          <pc:docMk/>
          <pc:sldMk cId="3795155539" sldId="285"/>
        </pc:sldMkLst>
      </pc:sldChg>
      <pc:sldChg chg="del">
        <pc:chgData name="Linda Lebanda" userId="0a76ec2f-f31f-426c-82c4-d76105a60be6" providerId="ADAL" clId="{DDF40AB1-57B2-4CAE-8B0F-C382C03675C0}" dt="2023-11-08T15:08:01.573" v="35" actId="2696"/>
        <pc:sldMkLst>
          <pc:docMk/>
          <pc:sldMk cId="3017864399" sldId="286"/>
        </pc:sldMkLst>
      </pc:sldChg>
      <pc:sldChg chg="del">
        <pc:chgData name="Linda Lebanda" userId="0a76ec2f-f31f-426c-82c4-d76105a60be6" providerId="ADAL" clId="{DDF40AB1-57B2-4CAE-8B0F-C382C03675C0}" dt="2023-11-08T15:07:19.374" v="24" actId="2696"/>
        <pc:sldMkLst>
          <pc:docMk/>
          <pc:sldMk cId="675422358" sldId="287"/>
        </pc:sldMkLst>
      </pc:sldChg>
      <pc:sldChg chg="del">
        <pc:chgData name="Linda Lebanda" userId="0a76ec2f-f31f-426c-82c4-d76105a60be6" providerId="ADAL" clId="{DDF40AB1-57B2-4CAE-8B0F-C382C03675C0}" dt="2023-11-08T15:07:58.414" v="34" actId="2696"/>
        <pc:sldMkLst>
          <pc:docMk/>
          <pc:sldMk cId="3474271226" sldId="288"/>
        </pc:sldMkLst>
      </pc:sldChg>
      <pc:sldChg chg="del">
        <pc:chgData name="Linda Lebanda" userId="0a76ec2f-f31f-426c-82c4-d76105a60be6" providerId="ADAL" clId="{DDF40AB1-57B2-4CAE-8B0F-C382C03675C0}" dt="2023-11-08T15:07:54.920" v="33" actId="2696"/>
        <pc:sldMkLst>
          <pc:docMk/>
          <pc:sldMk cId="2578209866" sldId="289"/>
        </pc:sldMkLst>
      </pc:sldChg>
      <pc:sldChg chg="del">
        <pc:chgData name="Linda Lebanda" userId="0a76ec2f-f31f-426c-82c4-d76105a60be6" providerId="ADAL" clId="{DDF40AB1-57B2-4CAE-8B0F-C382C03675C0}" dt="2023-11-08T15:07:15.141" v="23" actId="2696"/>
        <pc:sldMkLst>
          <pc:docMk/>
          <pc:sldMk cId="2137292704" sldId="290"/>
        </pc:sldMkLst>
      </pc:sldChg>
      <pc:sldChg chg="del">
        <pc:chgData name="Linda Lebanda" userId="0a76ec2f-f31f-426c-82c4-d76105a60be6" providerId="ADAL" clId="{DDF40AB1-57B2-4CAE-8B0F-C382C03675C0}" dt="2023-11-08T15:07:51.145" v="32" actId="2696"/>
        <pc:sldMkLst>
          <pc:docMk/>
          <pc:sldMk cId="429873226" sldId="291"/>
        </pc:sldMkLst>
      </pc:sldChg>
      <pc:sldChg chg="del">
        <pc:chgData name="Linda Lebanda" userId="0a76ec2f-f31f-426c-82c4-d76105a60be6" providerId="ADAL" clId="{DDF40AB1-57B2-4CAE-8B0F-C382C03675C0}" dt="2023-11-08T15:07:46.447" v="31" actId="2696"/>
        <pc:sldMkLst>
          <pc:docMk/>
          <pc:sldMk cId="2240438473" sldId="292"/>
        </pc:sldMkLst>
      </pc:sldChg>
      <pc:sldChg chg="del">
        <pc:chgData name="Linda Lebanda" userId="0a76ec2f-f31f-426c-82c4-d76105a60be6" providerId="ADAL" clId="{DDF40AB1-57B2-4CAE-8B0F-C382C03675C0}" dt="2023-11-08T15:07:12.275" v="22" actId="2696"/>
        <pc:sldMkLst>
          <pc:docMk/>
          <pc:sldMk cId="842703079" sldId="293"/>
        </pc:sldMkLst>
      </pc:sldChg>
      <pc:sldChg chg="del">
        <pc:chgData name="Linda Lebanda" userId="0a76ec2f-f31f-426c-82c4-d76105a60be6" providerId="ADAL" clId="{DDF40AB1-57B2-4CAE-8B0F-C382C03675C0}" dt="2023-11-08T15:07:43.889" v="30" actId="2696"/>
        <pc:sldMkLst>
          <pc:docMk/>
          <pc:sldMk cId="2071821505" sldId="294"/>
        </pc:sldMkLst>
      </pc:sldChg>
      <pc:sldChg chg="del">
        <pc:chgData name="Linda Lebanda" userId="0a76ec2f-f31f-426c-82c4-d76105a60be6" providerId="ADAL" clId="{DDF40AB1-57B2-4CAE-8B0F-C382C03675C0}" dt="2023-11-08T15:07:08.709" v="21" actId="2696"/>
        <pc:sldMkLst>
          <pc:docMk/>
          <pc:sldMk cId="2433446497" sldId="295"/>
        </pc:sldMkLst>
      </pc:sldChg>
      <pc:sldChg chg="del">
        <pc:chgData name="Linda Lebanda" userId="0a76ec2f-f31f-426c-82c4-d76105a60be6" providerId="ADAL" clId="{DDF40AB1-57B2-4CAE-8B0F-C382C03675C0}" dt="2023-11-08T15:06:09.865" v="10" actId="2696"/>
        <pc:sldMkLst>
          <pc:docMk/>
          <pc:sldMk cId="2606508081" sldId="296"/>
        </pc:sldMkLst>
      </pc:sldChg>
      <pc:sldChg chg="del">
        <pc:chgData name="Linda Lebanda" userId="0a76ec2f-f31f-426c-82c4-d76105a60be6" providerId="ADAL" clId="{DDF40AB1-57B2-4CAE-8B0F-C382C03675C0}" dt="2023-11-08T15:06:06.106" v="9" actId="2696"/>
        <pc:sldMkLst>
          <pc:docMk/>
          <pc:sldMk cId="1699210910" sldId="297"/>
        </pc:sldMkLst>
      </pc:sldChg>
      <pc:sldChg chg="del">
        <pc:chgData name="Linda Lebanda" userId="0a76ec2f-f31f-426c-82c4-d76105a60be6" providerId="ADAL" clId="{DDF40AB1-57B2-4CAE-8B0F-C382C03675C0}" dt="2023-11-08T15:06:00.578" v="8" actId="2696"/>
        <pc:sldMkLst>
          <pc:docMk/>
          <pc:sldMk cId="4209890165" sldId="298"/>
        </pc:sldMkLst>
      </pc:sldChg>
      <pc:sldChg chg="del">
        <pc:chgData name="Linda Lebanda" userId="0a76ec2f-f31f-426c-82c4-d76105a60be6" providerId="ADAL" clId="{DDF40AB1-57B2-4CAE-8B0F-C382C03675C0}" dt="2023-11-08T15:05:55.662" v="7" actId="2696"/>
        <pc:sldMkLst>
          <pc:docMk/>
          <pc:sldMk cId="527952034" sldId="299"/>
        </pc:sldMkLst>
      </pc:sldChg>
      <pc:sldChg chg="modSp mod">
        <pc:chgData name="Linda Lebanda" userId="0a76ec2f-f31f-426c-82c4-d76105a60be6" providerId="ADAL" clId="{DDF40AB1-57B2-4CAE-8B0F-C382C03675C0}" dt="2023-11-09T09:30:48.665" v="84" actId="207"/>
        <pc:sldMkLst>
          <pc:docMk/>
          <pc:sldMk cId="3273697593" sldId="322"/>
        </pc:sldMkLst>
        <pc:spChg chg="mod">
          <ac:chgData name="Linda Lebanda" userId="0a76ec2f-f31f-426c-82c4-d76105a60be6" providerId="ADAL" clId="{DDF40AB1-57B2-4CAE-8B0F-C382C03675C0}" dt="2023-11-09T09:30:48.665" v="84" actId="207"/>
          <ac:spMkLst>
            <pc:docMk/>
            <pc:sldMk cId="3273697593" sldId="322"/>
            <ac:spMk id="23" creationId="{00000000-0000-0000-0000-000000000000}"/>
          </ac:spMkLst>
        </pc:spChg>
      </pc:sldChg>
      <pc:sldChg chg="add del ord">
        <pc:chgData name="Linda Lebanda" userId="0a76ec2f-f31f-426c-82c4-d76105a60be6" providerId="ADAL" clId="{DDF40AB1-57B2-4CAE-8B0F-C382C03675C0}" dt="2023-11-08T15:05:31.365" v="5" actId="27028"/>
        <pc:sldMkLst>
          <pc:docMk/>
          <pc:sldMk cId="2308721111" sldId="323"/>
        </pc:sldMkLst>
      </pc:sldChg>
      <pc:sldChg chg="add">
        <pc:chgData name="Linda Lebanda" userId="0a76ec2f-f31f-426c-82c4-d76105a60be6" providerId="ADAL" clId="{DDF40AB1-57B2-4CAE-8B0F-C382C03675C0}" dt="2023-11-08T15:08:26.101" v="39"/>
        <pc:sldMkLst>
          <pc:docMk/>
          <pc:sldMk cId="3117900668" sldId="323"/>
        </pc:sldMkLst>
      </pc:sldChg>
      <pc:sldChg chg="add del ord">
        <pc:chgData name="Linda Lebanda" userId="0a76ec2f-f31f-426c-82c4-d76105a60be6" providerId="ADAL" clId="{DDF40AB1-57B2-4CAE-8B0F-C382C03675C0}" dt="2023-11-08T15:05:31.365" v="5" actId="27028"/>
        <pc:sldMkLst>
          <pc:docMk/>
          <pc:sldMk cId="2608252333" sldId="324"/>
        </pc:sldMkLst>
      </pc:sldChg>
      <pc:sldChg chg="add">
        <pc:chgData name="Linda Lebanda" userId="0a76ec2f-f31f-426c-82c4-d76105a60be6" providerId="ADAL" clId="{DDF40AB1-57B2-4CAE-8B0F-C382C03675C0}" dt="2023-11-08T15:08:26.101" v="39"/>
        <pc:sldMkLst>
          <pc:docMk/>
          <pc:sldMk cId="3529038443" sldId="324"/>
        </pc:sldMkLst>
      </pc:sldChg>
      <pc:sldChg chg="add">
        <pc:chgData name="Linda Lebanda" userId="0a76ec2f-f31f-426c-82c4-d76105a60be6" providerId="ADAL" clId="{DDF40AB1-57B2-4CAE-8B0F-C382C03675C0}" dt="2023-11-08T15:08:26.101" v="39"/>
        <pc:sldMkLst>
          <pc:docMk/>
          <pc:sldMk cId="2060425707" sldId="325"/>
        </pc:sldMkLst>
      </pc:sldChg>
      <pc:sldChg chg="add del ord">
        <pc:chgData name="Linda Lebanda" userId="0a76ec2f-f31f-426c-82c4-d76105a60be6" providerId="ADAL" clId="{DDF40AB1-57B2-4CAE-8B0F-C382C03675C0}" dt="2023-11-08T15:05:31.365" v="5" actId="27028"/>
        <pc:sldMkLst>
          <pc:docMk/>
          <pc:sldMk cId="2142685001" sldId="325"/>
        </pc:sldMkLst>
      </pc:sldChg>
      <pc:sldChg chg="add del ord">
        <pc:chgData name="Linda Lebanda" userId="0a76ec2f-f31f-426c-82c4-d76105a60be6" providerId="ADAL" clId="{DDF40AB1-57B2-4CAE-8B0F-C382C03675C0}" dt="2023-11-08T15:05:31.365" v="5" actId="27028"/>
        <pc:sldMkLst>
          <pc:docMk/>
          <pc:sldMk cId="484135789" sldId="326"/>
        </pc:sldMkLst>
      </pc:sldChg>
      <pc:sldChg chg="add">
        <pc:chgData name="Linda Lebanda" userId="0a76ec2f-f31f-426c-82c4-d76105a60be6" providerId="ADAL" clId="{DDF40AB1-57B2-4CAE-8B0F-C382C03675C0}" dt="2023-11-08T15:08:26.101" v="39"/>
        <pc:sldMkLst>
          <pc:docMk/>
          <pc:sldMk cId="2768143504" sldId="326"/>
        </pc:sldMkLst>
      </pc:sldChg>
      <pc:sldChg chg="add del ord">
        <pc:chgData name="Linda Lebanda" userId="0a76ec2f-f31f-426c-82c4-d76105a60be6" providerId="ADAL" clId="{DDF40AB1-57B2-4CAE-8B0F-C382C03675C0}" dt="2023-11-08T15:08:26.101" v="39"/>
        <pc:sldMkLst>
          <pc:docMk/>
          <pc:sldMk cId="2838628867" sldId="327"/>
        </pc:sldMkLst>
      </pc:sldChg>
      <pc:sldChg chg="modSp add del mod ord">
        <pc:chgData name="Linda Lebanda" userId="0a76ec2f-f31f-426c-82c4-d76105a60be6" providerId="ADAL" clId="{DDF40AB1-57B2-4CAE-8B0F-C382C03675C0}" dt="2023-11-09T09:05:49.128" v="49" actId="1076"/>
        <pc:sldMkLst>
          <pc:docMk/>
          <pc:sldMk cId="3693098747" sldId="328"/>
        </pc:sldMkLst>
        <pc:spChg chg="mod">
          <ac:chgData name="Linda Lebanda" userId="0a76ec2f-f31f-426c-82c4-d76105a60be6" providerId="ADAL" clId="{DDF40AB1-57B2-4CAE-8B0F-C382C03675C0}" dt="2023-11-09T09:05:49.128" v="49" actId="1076"/>
          <ac:spMkLst>
            <pc:docMk/>
            <pc:sldMk cId="3693098747" sldId="328"/>
            <ac:spMk id="9" creationId="{C4FB02D0-E82C-926B-6E26-A0C7C93C6167}"/>
          </ac:spMkLst>
        </pc:spChg>
      </pc:sldChg>
      <pc:sldChg chg="add del ord">
        <pc:chgData name="Linda Lebanda" userId="0a76ec2f-f31f-426c-82c4-d76105a60be6" providerId="ADAL" clId="{DDF40AB1-57B2-4CAE-8B0F-C382C03675C0}" dt="2023-11-08T15:05:31.365" v="5" actId="27028"/>
        <pc:sldMkLst>
          <pc:docMk/>
          <pc:sldMk cId="154507283" sldId="329"/>
        </pc:sldMkLst>
      </pc:sldChg>
      <pc:sldChg chg="add">
        <pc:chgData name="Linda Lebanda" userId="0a76ec2f-f31f-426c-82c4-d76105a60be6" providerId="ADAL" clId="{DDF40AB1-57B2-4CAE-8B0F-C382C03675C0}" dt="2023-11-08T15:08:26.101" v="39"/>
        <pc:sldMkLst>
          <pc:docMk/>
          <pc:sldMk cId="3671806804" sldId="329"/>
        </pc:sldMkLst>
      </pc:sldChg>
      <pc:sldChg chg="add del ord">
        <pc:chgData name="Linda Lebanda" userId="0a76ec2f-f31f-426c-82c4-d76105a60be6" providerId="ADAL" clId="{DDF40AB1-57B2-4CAE-8B0F-C382C03675C0}" dt="2023-11-08T15:05:31.365" v="5" actId="27028"/>
        <pc:sldMkLst>
          <pc:docMk/>
          <pc:sldMk cId="3008853391" sldId="330"/>
        </pc:sldMkLst>
      </pc:sldChg>
      <pc:sldChg chg="add">
        <pc:chgData name="Linda Lebanda" userId="0a76ec2f-f31f-426c-82c4-d76105a60be6" providerId="ADAL" clId="{DDF40AB1-57B2-4CAE-8B0F-C382C03675C0}" dt="2023-11-08T15:08:26.101" v="39"/>
        <pc:sldMkLst>
          <pc:docMk/>
          <pc:sldMk cId="3954364661" sldId="330"/>
        </pc:sldMkLst>
      </pc:sldChg>
      <pc:sldChg chg="modSp add del mod">
        <pc:chgData name="Linda Lebanda" userId="0a76ec2f-f31f-426c-82c4-d76105a60be6" providerId="ADAL" clId="{DDF40AB1-57B2-4CAE-8B0F-C382C03675C0}" dt="2023-11-09T09:26:00.625" v="68" actId="2696"/>
        <pc:sldMkLst>
          <pc:docMk/>
          <pc:sldMk cId="2318825868" sldId="331"/>
        </pc:sldMkLst>
        <pc:spChg chg="mod">
          <ac:chgData name="Linda Lebanda" userId="0a76ec2f-f31f-426c-82c4-d76105a60be6" providerId="ADAL" clId="{DDF40AB1-57B2-4CAE-8B0F-C382C03675C0}" dt="2023-11-09T09:09:58.248" v="64" actId="5793"/>
          <ac:spMkLst>
            <pc:docMk/>
            <pc:sldMk cId="2318825868" sldId="331"/>
            <ac:spMk id="9" creationId="{51282C38-0D96-532D-D2F2-1012E5862A8C}"/>
          </ac:spMkLst>
        </pc:spChg>
      </pc:sldChg>
      <pc:sldChg chg="add del ord">
        <pc:chgData name="Linda Lebanda" userId="0a76ec2f-f31f-426c-82c4-d76105a60be6" providerId="ADAL" clId="{DDF40AB1-57B2-4CAE-8B0F-C382C03675C0}" dt="2023-11-08T15:05:31.365" v="5" actId="27028"/>
        <pc:sldMkLst>
          <pc:docMk/>
          <pc:sldMk cId="2581297642" sldId="331"/>
        </pc:sldMkLst>
      </pc:sldChg>
      <pc:sldChg chg="add">
        <pc:chgData name="Linda Lebanda" userId="0a76ec2f-f31f-426c-82c4-d76105a60be6" providerId="ADAL" clId="{DDF40AB1-57B2-4CAE-8B0F-C382C03675C0}" dt="2023-11-08T15:08:26.101" v="39"/>
        <pc:sldMkLst>
          <pc:docMk/>
          <pc:sldMk cId="403242840" sldId="332"/>
        </pc:sldMkLst>
      </pc:sldChg>
      <pc:sldChg chg="add del ord">
        <pc:chgData name="Linda Lebanda" userId="0a76ec2f-f31f-426c-82c4-d76105a60be6" providerId="ADAL" clId="{DDF40AB1-57B2-4CAE-8B0F-C382C03675C0}" dt="2023-11-08T15:05:31.365" v="5" actId="27028"/>
        <pc:sldMkLst>
          <pc:docMk/>
          <pc:sldMk cId="630205296" sldId="332"/>
        </pc:sldMkLst>
      </pc:sldChg>
      <pc:sldChg chg="add">
        <pc:chgData name="Linda Lebanda" userId="0a76ec2f-f31f-426c-82c4-d76105a60be6" providerId="ADAL" clId="{DDF40AB1-57B2-4CAE-8B0F-C382C03675C0}" dt="2023-11-08T15:08:26.101" v="39"/>
        <pc:sldMkLst>
          <pc:docMk/>
          <pc:sldMk cId="203536849" sldId="333"/>
        </pc:sldMkLst>
      </pc:sldChg>
      <pc:sldChg chg="add del ord">
        <pc:chgData name="Linda Lebanda" userId="0a76ec2f-f31f-426c-82c4-d76105a60be6" providerId="ADAL" clId="{DDF40AB1-57B2-4CAE-8B0F-C382C03675C0}" dt="2023-11-08T15:05:31.365" v="5" actId="27028"/>
        <pc:sldMkLst>
          <pc:docMk/>
          <pc:sldMk cId="383634436" sldId="333"/>
        </pc:sldMkLst>
      </pc:sldChg>
      <pc:sldChg chg="add">
        <pc:chgData name="Linda Lebanda" userId="0a76ec2f-f31f-426c-82c4-d76105a60be6" providerId="ADAL" clId="{DDF40AB1-57B2-4CAE-8B0F-C382C03675C0}" dt="2023-11-08T15:08:26.101" v="39"/>
        <pc:sldMkLst>
          <pc:docMk/>
          <pc:sldMk cId="115415605" sldId="334"/>
        </pc:sldMkLst>
      </pc:sldChg>
      <pc:sldChg chg="add del ord">
        <pc:chgData name="Linda Lebanda" userId="0a76ec2f-f31f-426c-82c4-d76105a60be6" providerId="ADAL" clId="{DDF40AB1-57B2-4CAE-8B0F-C382C03675C0}" dt="2023-11-08T15:05:31.365" v="5" actId="27028"/>
        <pc:sldMkLst>
          <pc:docMk/>
          <pc:sldMk cId="3954400769" sldId="334"/>
        </pc:sldMkLst>
      </pc:sldChg>
      <pc:sldChg chg="add del ord">
        <pc:chgData name="Linda Lebanda" userId="0a76ec2f-f31f-426c-82c4-d76105a60be6" providerId="ADAL" clId="{DDF40AB1-57B2-4CAE-8B0F-C382C03675C0}" dt="2023-11-08T15:05:31.365" v="5" actId="27028"/>
        <pc:sldMkLst>
          <pc:docMk/>
          <pc:sldMk cId="725285834" sldId="335"/>
        </pc:sldMkLst>
      </pc:sldChg>
      <pc:sldChg chg="add">
        <pc:chgData name="Linda Lebanda" userId="0a76ec2f-f31f-426c-82c4-d76105a60be6" providerId="ADAL" clId="{DDF40AB1-57B2-4CAE-8B0F-C382C03675C0}" dt="2023-11-08T15:08:26.101" v="39"/>
        <pc:sldMkLst>
          <pc:docMk/>
          <pc:sldMk cId="1951639291" sldId="335"/>
        </pc:sldMkLst>
      </pc:sldChg>
      <pc:sldChg chg="add del ord">
        <pc:chgData name="Linda Lebanda" userId="0a76ec2f-f31f-426c-82c4-d76105a60be6" providerId="ADAL" clId="{DDF40AB1-57B2-4CAE-8B0F-C382C03675C0}" dt="2023-11-08T15:05:31.365" v="5" actId="27028"/>
        <pc:sldMkLst>
          <pc:docMk/>
          <pc:sldMk cId="1007815858" sldId="336"/>
        </pc:sldMkLst>
      </pc:sldChg>
      <pc:sldChg chg="add">
        <pc:chgData name="Linda Lebanda" userId="0a76ec2f-f31f-426c-82c4-d76105a60be6" providerId="ADAL" clId="{DDF40AB1-57B2-4CAE-8B0F-C382C03675C0}" dt="2023-11-08T15:08:26.101" v="39"/>
        <pc:sldMkLst>
          <pc:docMk/>
          <pc:sldMk cId="1444357870" sldId="336"/>
        </pc:sldMkLst>
      </pc:sldChg>
      <pc:sldChg chg="add del ord">
        <pc:chgData name="Linda Lebanda" userId="0a76ec2f-f31f-426c-82c4-d76105a60be6" providerId="ADAL" clId="{DDF40AB1-57B2-4CAE-8B0F-C382C03675C0}" dt="2023-11-08T15:05:31.365" v="5" actId="27028"/>
        <pc:sldMkLst>
          <pc:docMk/>
          <pc:sldMk cId="138280892" sldId="337"/>
        </pc:sldMkLst>
      </pc:sldChg>
      <pc:sldChg chg="add">
        <pc:chgData name="Linda Lebanda" userId="0a76ec2f-f31f-426c-82c4-d76105a60be6" providerId="ADAL" clId="{DDF40AB1-57B2-4CAE-8B0F-C382C03675C0}" dt="2023-11-08T15:08:26.101" v="39"/>
        <pc:sldMkLst>
          <pc:docMk/>
          <pc:sldMk cId="2509887248" sldId="337"/>
        </pc:sldMkLst>
      </pc:sldChg>
      <pc:sldChg chg="add del ord">
        <pc:chgData name="Linda Lebanda" userId="0a76ec2f-f31f-426c-82c4-d76105a60be6" providerId="ADAL" clId="{DDF40AB1-57B2-4CAE-8B0F-C382C03675C0}" dt="2023-11-08T15:05:31.365" v="5" actId="27028"/>
        <pc:sldMkLst>
          <pc:docMk/>
          <pc:sldMk cId="1682794462" sldId="338"/>
        </pc:sldMkLst>
      </pc:sldChg>
      <pc:sldChg chg="modSp add mod">
        <pc:chgData name="Linda Lebanda" userId="0a76ec2f-f31f-426c-82c4-d76105a60be6" providerId="ADAL" clId="{DDF40AB1-57B2-4CAE-8B0F-C382C03675C0}" dt="2023-11-09T09:26:26.599" v="69" actId="1076"/>
        <pc:sldMkLst>
          <pc:docMk/>
          <pc:sldMk cId="2616432021" sldId="338"/>
        </pc:sldMkLst>
        <pc:spChg chg="mod">
          <ac:chgData name="Linda Lebanda" userId="0a76ec2f-f31f-426c-82c4-d76105a60be6" providerId="ADAL" clId="{DDF40AB1-57B2-4CAE-8B0F-C382C03675C0}" dt="2023-11-09T09:26:26.599" v="69" actId="1076"/>
          <ac:spMkLst>
            <pc:docMk/>
            <pc:sldMk cId="2616432021" sldId="338"/>
            <ac:spMk id="8" creationId="{F070E39C-37BD-1B41-0CC4-D935FAAD8BB0}"/>
          </ac:spMkLst>
        </pc:spChg>
      </pc:sldChg>
      <pc:sldChg chg="add">
        <pc:chgData name="Linda Lebanda" userId="0a76ec2f-f31f-426c-82c4-d76105a60be6" providerId="ADAL" clId="{DDF40AB1-57B2-4CAE-8B0F-C382C03675C0}" dt="2023-11-08T15:08:26.101" v="39"/>
        <pc:sldMkLst>
          <pc:docMk/>
          <pc:sldMk cId="712305737" sldId="339"/>
        </pc:sldMkLst>
      </pc:sldChg>
      <pc:sldChg chg="add del ord">
        <pc:chgData name="Linda Lebanda" userId="0a76ec2f-f31f-426c-82c4-d76105a60be6" providerId="ADAL" clId="{DDF40AB1-57B2-4CAE-8B0F-C382C03675C0}" dt="2023-11-08T15:05:31.365" v="5" actId="27028"/>
        <pc:sldMkLst>
          <pc:docMk/>
          <pc:sldMk cId="2855204163" sldId="339"/>
        </pc:sldMkLst>
      </pc:sldChg>
      <pc:sldChg chg="add del ord">
        <pc:chgData name="Linda Lebanda" userId="0a76ec2f-f31f-426c-82c4-d76105a60be6" providerId="ADAL" clId="{DDF40AB1-57B2-4CAE-8B0F-C382C03675C0}" dt="2023-11-08T15:05:31.365" v="5" actId="27028"/>
        <pc:sldMkLst>
          <pc:docMk/>
          <pc:sldMk cId="459538158" sldId="340"/>
        </pc:sldMkLst>
      </pc:sldChg>
      <pc:sldChg chg="add">
        <pc:chgData name="Linda Lebanda" userId="0a76ec2f-f31f-426c-82c4-d76105a60be6" providerId="ADAL" clId="{DDF40AB1-57B2-4CAE-8B0F-C382C03675C0}" dt="2023-11-08T15:08:26.101" v="39"/>
        <pc:sldMkLst>
          <pc:docMk/>
          <pc:sldMk cId="2488624000" sldId="340"/>
        </pc:sldMkLst>
      </pc:sldChg>
      <pc:sldChg chg="add">
        <pc:chgData name="Linda Lebanda" userId="0a76ec2f-f31f-426c-82c4-d76105a60be6" providerId="ADAL" clId="{DDF40AB1-57B2-4CAE-8B0F-C382C03675C0}" dt="2023-11-08T15:08:26.101" v="39"/>
        <pc:sldMkLst>
          <pc:docMk/>
          <pc:sldMk cId="218218300" sldId="341"/>
        </pc:sldMkLst>
      </pc:sldChg>
      <pc:sldChg chg="add del ord">
        <pc:chgData name="Linda Lebanda" userId="0a76ec2f-f31f-426c-82c4-d76105a60be6" providerId="ADAL" clId="{DDF40AB1-57B2-4CAE-8B0F-C382C03675C0}" dt="2023-11-08T15:05:31.365" v="5" actId="27028"/>
        <pc:sldMkLst>
          <pc:docMk/>
          <pc:sldMk cId="4041083985" sldId="341"/>
        </pc:sldMkLst>
      </pc:sldChg>
      <pc:sldChg chg="add del ord">
        <pc:chgData name="Linda Lebanda" userId="0a76ec2f-f31f-426c-82c4-d76105a60be6" providerId="ADAL" clId="{DDF40AB1-57B2-4CAE-8B0F-C382C03675C0}" dt="2023-11-08T15:05:31.365" v="5" actId="27028"/>
        <pc:sldMkLst>
          <pc:docMk/>
          <pc:sldMk cId="2689130569" sldId="342"/>
        </pc:sldMkLst>
      </pc:sldChg>
      <pc:sldChg chg="modSp add mod">
        <pc:chgData name="Linda Lebanda" userId="0a76ec2f-f31f-426c-82c4-d76105a60be6" providerId="ADAL" clId="{DDF40AB1-57B2-4CAE-8B0F-C382C03675C0}" dt="2023-11-09T09:08:02.556" v="50" actId="1076"/>
        <pc:sldMkLst>
          <pc:docMk/>
          <pc:sldMk cId="3795155539" sldId="342"/>
        </pc:sldMkLst>
        <pc:spChg chg="mod">
          <ac:chgData name="Linda Lebanda" userId="0a76ec2f-f31f-426c-82c4-d76105a60be6" providerId="ADAL" clId="{DDF40AB1-57B2-4CAE-8B0F-C382C03675C0}" dt="2023-11-09T09:08:02.556" v="50" actId="1076"/>
          <ac:spMkLst>
            <pc:docMk/>
            <pc:sldMk cId="3795155539" sldId="342"/>
            <ac:spMk id="11" creationId="{3CEC3199-DF62-B08C-45B3-5558741E7AC8}"/>
          </ac:spMkLst>
        </pc:spChg>
      </pc:sldChg>
      <pc:sldChg chg="add">
        <pc:chgData name="Linda Lebanda" userId="0a76ec2f-f31f-426c-82c4-d76105a60be6" providerId="ADAL" clId="{DDF40AB1-57B2-4CAE-8B0F-C382C03675C0}" dt="2023-11-08T15:08:26.101" v="39"/>
        <pc:sldMkLst>
          <pc:docMk/>
          <pc:sldMk cId="3017864399" sldId="343"/>
        </pc:sldMkLst>
      </pc:sldChg>
      <pc:sldChg chg="add del ord">
        <pc:chgData name="Linda Lebanda" userId="0a76ec2f-f31f-426c-82c4-d76105a60be6" providerId="ADAL" clId="{DDF40AB1-57B2-4CAE-8B0F-C382C03675C0}" dt="2023-11-08T15:05:31.365" v="5" actId="27028"/>
        <pc:sldMkLst>
          <pc:docMk/>
          <pc:sldMk cId="3248398205" sldId="343"/>
        </pc:sldMkLst>
      </pc:sldChg>
      <pc:sldChg chg="modSp add mod">
        <pc:chgData name="Linda Lebanda" userId="0a76ec2f-f31f-426c-82c4-d76105a60be6" providerId="ADAL" clId="{DDF40AB1-57B2-4CAE-8B0F-C382C03675C0}" dt="2023-11-09T09:09:19.185" v="55" actId="1076"/>
        <pc:sldMkLst>
          <pc:docMk/>
          <pc:sldMk cId="675422358" sldId="344"/>
        </pc:sldMkLst>
        <pc:spChg chg="mod">
          <ac:chgData name="Linda Lebanda" userId="0a76ec2f-f31f-426c-82c4-d76105a60be6" providerId="ADAL" clId="{DDF40AB1-57B2-4CAE-8B0F-C382C03675C0}" dt="2023-11-09T09:09:19.185" v="55" actId="1076"/>
          <ac:spMkLst>
            <pc:docMk/>
            <pc:sldMk cId="675422358" sldId="344"/>
            <ac:spMk id="10" creationId="{D8708823-EB0B-6C8C-8E05-1BBD9A8B435C}"/>
          </ac:spMkLst>
        </pc:spChg>
      </pc:sldChg>
      <pc:sldChg chg="add del ord">
        <pc:chgData name="Linda Lebanda" userId="0a76ec2f-f31f-426c-82c4-d76105a60be6" providerId="ADAL" clId="{DDF40AB1-57B2-4CAE-8B0F-C382C03675C0}" dt="2023-11-08T15:05:31.365" v="5" actId="27028"/>
        <pc:sldMkLst>
          <pc:docMk/>
          <pc:sldMk cId="744991917" sldId="344"/>
        </pc:sldMkLst>
      </pc:sldChg>
      <pc:sldChg chg="add del ord">
        <pc:chgData name="Linda Lebanda" userId="0a76ec2f-f31f-426c-82c4-d76105a60be6" providerId="ADAL" clId="{DDF40AB1-57B2-4CAE-8B0F-C382C03675C0}" dt="2023-11-08T15:05:31.365" v="5" actId="27028"/>
        <pc:sldMkLst>
          <pc:docMk/>
          <pc:sldMk cId="3194685169" sldId="345"/>
        </pc:sldMkLst>
      </pc:sldChg>
      <pc:sldChg chg="add">
        <pc:chgData name="Linda Lebanda" userId="0a76ec2f-f31f-426c-82c4-d76105a60be6" providerId="ADAL" clId="{DDF40AB1-57B2-4CAE-8B0F-C382C03675C0}" dt="2023-11-08T15:08:26.101" v="39"/>
        <pc:sldMkLst>
          <pc:docMk/>
          <pc:sldMk cId="3474271226" sldId="345"/>
        </pc:sldMkLst>
      </pc:sldChg>
      <pc:sldChg chg="add del ord">
        <pc:chgData name="Linda Lebanda" userId="0a76ec2f-f31f-426c-82c4-d76105a60be6" providerId="ADAL" clId="{DDF40AB1-57B2-4CAE-8B0F-C382C03675C0}" dt="2023-11-08T15:05:31.365" v="5" actId="27028"/>
        <pc:sldMkLst>
          <pc:docMk/>
          <pc:sldMk cId="1935072892" sldId="346"/>
        </pc:sldMkLst>
      </pc:sldChg>
      <pc:sldChg chg="modSp add mod">
        <pc:chgData name="Linda Lebanda" userId="0a76ec2f-f31f-426c-82c4-d76105a60be6" providerId="ADAL" clId="{DDF40AB1-57B2-4CAE-8B0F-C382C03675C0}" dt="2023-11-09T09:26:58.878" v="70" actId="1076"/>
        <pc:sldMkLst>
          <pc:docMk/>
          <pc:sldMk cId="2578209866" sldId="346"/>
        </pc:sldMkLst>
        <pc:spChg chg="mod">
          <ac:chgData name="Linda Lebanda" userId="0a76ec2f-f31f-426c-82c4-d76105a60be6" providerId="ADAL" clId="{DDF40AB1-57B2-4CAE-8B0F-C382C03675C0}" dt="2023-11-09T09:26:58.878" v="70" actId="1076"/>
          <ac:spMkLst>
            <pc:docMk/>
            <pc:sldMk cId="2578209866" sldId="346"/>
            <ac:spMk id="9" creationId="{BDD64FE6-152D-FE56-260D-5F82537E5444}"/>
          </ac:spMkLst>
        </pc:spChg>
      </pc:sldChg>
      <pc:sldChg chg="delSp add del mod">
        <pc:chgData name="Linda Lebanda" userId="0a76ec2f-f31f-426c-82c4-d76105a60be6" providerId="ADAL" clId="{DDF40AB1-57B2-4CAE-8B0F-C382C03675C0}" dt="2023-11-09T09:08:52.288" v="54" actId="2696"/>
        <pc:sldMkLst>
          <pc:docMk/>
          <pc:sldMk cId="2137292704" sldId="347"/>
        </pc:sldMkLst>
        <pc:picChg chg="del">
          <ac:chgData name="Linda Lebanda" userId="0a76ec2f-f31f-426c-82c4-d76105a60be6" providerId="ADAL" clId="{DDF40AB1-57B2-4CAE-8B0F-C382C03675C0}" dt="2023-11-09T09:04:19.880" v="42" actId="478"/>
          <ac:picMkLst>
            <pc:docMk/>
            <pc:sldMk cId="2137292704" sldId="347"/>
            <ac:picMk id="10" creationId="{AF823E9C-D4ED-8B7E-4AC4-E705F6421A99}"/>
          </ac:picMkLst>
        </pc:picChg>
      </pc:sldChg>
      <pc:sldChg chg="add del ord">
        <pc:chgData name="Linda Lebanda" userId="0a76ec2f-f31f-426c-82c4-d76105a60be6" providerId="ADAL" clId="{DDF40AB1-57B2-4CAE-8B0F-C382C03675C0}" dt="2023-11-08T15:05:31.365" v="5" actId="27028"/>
        <pc:sldMkLst>
          <pc:docMk/>
          <pc:sldMk cId="2569650499" sldId="347"/>
        </pc:sldMkLst>
      </pc:sldChg>
      <pc:sldChg chg="add del">
        <pc:chgData name="Linda Lebanda" userId="0a76ec2f-f31f-426c-82c4-d76105a60be6" providerId="ADAL" clId="{DDF40AB1-57B2-4CAE-8B0F-C382C03675C0}" dt="2023-11-09T09:05:12.916" v="48" actId="2696"/>
        <pc:sldMkLst>
          <pc:docMk/>
          <pc:sldMk cId="429873226" sldId="348"/>
        </pc:sldMkLst>
      </pc:sldChg>
      <pc:sldChg chg="add del ord">
        <pc:chgData name="Linda Lebanda" userId="0a76ec2f-f31f-426c-82c4-d76105a60be6" providerId="ADAL" clId="{DDF40AB1-57B2-4CAE-8B0F-C382C03675C0}" dt="2023-11-08T15:05:31.365" v="5" actId="27028"/>
        <pc:sldMkLst>
          <pc:docMk/>
          <pc:sldMk cId="1873755943" sldId="348"/>
        </pc:sldMkLst>
      </pc:sldChg>
      <pc:sldChg chg="add">
        <pc:chgData name="Linda Lebanda" userId="0a76ec2f-f31f-426c-82c4-d76105a60be6" providerId="ADAL" clId="{DDF40AB1-57B2-4CAE-8B0F-C382C03675C0}" dt="2023-11-08T15:08:26.101" v="39"/>
        <pc:sldMkLst>
          <pc:docMk/>
          <pc:sldMk cId="2240438473" sldId="349"/>
        </pc:sldMkLst>
      </pc:sldChg>
      <pc:sldChg chg="add del ord">
        <pc:chgData name="Linda Lebanda" userId="0a76ec2f-f31f-426c-82c4-d76105a60be6" providerId="ADAL" clId="{DDF40AB1-57B2-4CAE-8B0F-C382C03675C0}" dt="2023-11-08T15:05:31.365" v="5" actId="27028"/>
        <pc:sldMkLst>
          <pc:docMk/>
          <pc:sldMk cId="2477973191" sldId="349"/>
        </pc:sldMkLst>
      </pc:sldChg>
      <pc:sldChg chg="add">
        <pc:chgData name="Linda Lebanda" userId="0a76ec2f-f31f-426c-82c4-d76105a60be6" providerId="ADAL" clId="{DDF40AB1-57B2-4CAE-8B0F-C382C03675C0}" dt="2023-11-08T15:08:26.101" v="39"/>
        <pc:sldMkLst>
          <pc:docMk/>
          <pc:sldMk cId="842703079" sldId="350"/>
        </pc:sldMkLst>
      </pc:sldChg>
      <pc:sldChg chg="add del ord">
        <pc:chgData name="Linda Lebanda" userId="0a76ec2f-f31f-426c-82c4-d76105a60be6" providerId="ADAL" clId="{DDF40AB1-57B2-4CAE-8B0F-C382C03675C0}" dt="2023-11-08T15:05:31.365" v="5" actId="27028"/>
        <pc:sldMkLst>
          <pc:docMk/>
          <pc:sldMk cId="1067576233" sldId="350"/>
        </pc:sldMkLst>
      </pc:sldChg>
      <pc:sldChg chg="add del ord">
        <pc:chgData name="Linda Lebanda" userId="0a76ec2f-f31f-426c-82c4-d76105a60be6" providerId="ADAL" clId="{DDF40AB1-57B2-4CAE-8B0F-C382C03675C0}" dt="2023-11-08T15:05:31.365" v="5" actId="27028"/>
        <pc:sldMkLst>
          <pc:docMk/>
          <pc:sldMk cId="1491034614" sldId="351"/>
        </pc:sldMkLst>
      </pc:sldChg>
      <pc:sldChg chg="modSp add del mod">
        <pc:chgData name="Linda Lebanda" userId="0a76ec2f-f31f-426c-82c4-d76105a60be6" providerId="ADAL" clId="{DDF40AB1-57B2-4CAE-8B0F-C382C03675C0}" dt="2023-11-09T09:28:25.189" v="75" actId="2696"/>
        <pc:sldMkLst>
          <pc:docMk/>
          <pc:sldMk cId="2071821505" sldId="351"/>
        </pc:sldMkLst>
        <pc:spChg chg="mod">
          <ac:chgData name="Linda Lebanda" userId="0a76ec2f-f31f-426c-82c4-d76105a60be6" providerId="ADAL" clId="{DDF40AB1-57B2-4CAE-8B0F-C382C03675C0}" dt="2023-11-09T09:27:21.949" v="71" actId="14100"/>
          <ac:spMkLst>
            <pc:docMk/>
            <pc:sldMk cId="2071821505" sldId="351"/>
            <ac:spMk id="11" creationId="{58AFC796-B2F3-D428-5F6D-EE04CE709D43}"/>
          </ac:spMkLst>
        </pc:spChg>
      </pc:sldChg>
      <pc:sldChg chg="add del ord">
        <pc:chgData name="Linda Lebanda" userId="0a76ec2f-f31f-426c-82c4-d76105a60be6" providerId="ADAL" clId="{DDF40AB1-57B2-4CAE-8B0F-C382C03675C0}" dt="2023-11-08T15:05:31.365" v="5" actId="27028"/>
        <pc:sldMkLst>
          <pc:docMk/>
          <pc:sldMk cId="928589708" sldId="352"/>
        </pc:sldMkLst>
      </pc:sldChg>
      <pc:sldChg chg="add">
        <pc:chgData name="Linda Lebanda" userId="0a76ec2f-f31f-426c-82c4-d76105a60be6" providerId="ADAL" clId="{DDF40AB1-57B2-4CAE-8B0F-C382C03675C0}" dt="2023-11-08T15:08:26.101" v="39"/>
        <pc:sldMkLst>
          <pc:docMk/>
          <pc:sldMk cId="2433446497" sldId="352"/>
        </pc:sldMkLst>
      </pc:sldChg>
      <pc:sldChg chg="add del ord">
        <pc:chgData name="Linda Lebanda" userId="0a76ec2f-f31f-426c-82c4-d76105a60be6" providerId="ADAL" clId="{DDF40AB1-57B2-4CAE-8B0F-C382C03675C0}" dt="2023-11-08T15:05:31.365" v="5" actId="27028"/>
        <pc:sldMkLst>
          <pc:docMk/>
          <pc:sldMk cId="2438671113" sldId="353"/>
        </pc:sldMkLst>
      </pc:sldChg>
      <pc:sldChg chg="add">
        <pc:chgData name="Linda Lebanda" userId="0a76ec2f-f31f-426c-82c4-d76105a60be6" providerId="ADAL" clId="{DDF40AB1-57B2-4CAE-8B0F-C382C03675C0}" dt="2023-11-08T15:08:26.101" v="39"/>
        <pc:sldMkLst>
          <pc:docMk/>
          <pc:sldMk cId="2606508081" sldId="353"/>
        </pc:sldMkLst>
      </pc:sldChg>
      <pc:sldChg chg="modSp add del mod">
        <pc:chgData name="Linda Lebanda" userId="0a76ec2f-f31f-426c-82c4-d76105a60be6" providerId="ADAL" clId="{DDF40AB1-57B2-4CAE-8B0F-C382C03675C0}" dt="2023-11-09T09:29:41.192" v="79" actId="2696"/>
        <pc:sldMkLst>
          <pc:docMk/>
          <pc:sldMk cId="1699210910" sldId="354"/>
        </pc:sldMkLst>
        <pc:spChg chg="mod">
          <ac:chgData name="Linda Lebanda" userId="0a76ec2f-f31f-426c-82c4-d76105a60be6" providerId="ADAL" clId="{DDF40AB1-57B2-4CAE-8B0F-C382C03675C0}" dt="2023-11-08T15:08:50.681" v="41" actId="1076"/>
          <ac:spMkLst>
            <pc:docMk/>
            <pc:sldMk cId="1699210910" sldId="354"/>
            <ac:spMk id="2" creationId="{F2DD5B64-58D6-8BEA-B914-899719A74E35}"/>
          </ac:spMkLst>
        </pc:spChg>
      </pc:sldChg>
      <pc:sldChg chg="add del ord">
        <pc:chgData name="Linda Lebanda" userId="0a76ec2f-f31f-426c-82c4-d76105a60be6" providerId="ADAL" clId="{DDF40AB1-57B2-4CAE-8B0F-C382C03675C0}" dt="2023-11-08T15:05:31.365" v="5" actId="27028"/>
        <pc:sldMkLst>
          <pc:docMk/>
          <pc:sldMk cId="2617133160" sldId="354"/>
        </pc:sldMkLst>
      </pc:sldChg>
      <pc:sldChg chg="add del ord">
        <pc:chgData name="Linda Lebanda" userId="0a76ec2f-f31f-426c-82c4-d76105a60be6" providerId="ADAL" clId="{DDF40AB1-57B2-4CAE-8B0F-C382C03675C0}" dt="2023-11-08T15:05:31.365" v="5" actId="27028"/>
        <pc:sldMkLst>
          <pc:docMk/>
          <pc:sldMk cId="2814818796" sldId="355"/>
        </pc:sldMkLst>
      </pc:sldChg>
      <pc:sldChg chg="modSp add del mod">
        <pc:chgData name="Linda Lebanda" userId="0a76ec2f-f31f-426c-82c4-d76105a60be6" providerId="ADAL" clId="{DDF40AB1-57B2-4CAE-8B0F-C382C03675C0}" dt="2023-11-09T09:30:15.375" v="83" actId="2696"/>
        <pc:sldMkLst>
          <pc:docMk/>
          <pc:sldMk cId="4209890165" sldId="355"/>
        </pc:sldMkLst>
        <pc:spChg chg="mod">
          <ac:chgData name="Linda Lebanda" userId="0a76ec2f-f31f-426c-82c4-d76105a60be6" providerId="ADAL" clId="{DDF40AB1-57B2-4CAE-8B0F-C382C03675C0}" dt="2023-11-08T15:08:43.148" v="40" actId="1076"/>
          <ac:spMkLst>
            <pc:docMk/>
            <pc:sldMk cId="4209890165" sldId="355"/>
            <ac:spMk id="2" creationId="{F2DD5B64-58D6-8BEA-B914-899719A74E35}"/>
          </ac:spMkLst>
        </pc:spChg>
      </pc:sldChg>
      <pc:sldChg chg="add">
        <pc:chgData name="Linda Lebanda" userId="0a76ec2f-f31f-426c-82c4-d76105a60be6" providerId="ADAL" clId="{DDF40AB1-57B2-4CAE-8B0F-C382C03675C0}" dt="2023-11-08T15:08:26.101" v="39"/>
        <pc:sldMkLst>
          <pc:docMk/>
          <pc:sldMk cId="527952034" sldId="356"/>
        </pc:sldMkLst>
      </pc:sldChg>
      <pc:sldChg chg="add del ord">
        <pc:chgData name="Linda Lebanda" userId="0a76ec2f-f31f-426c-82c4-d76105a60be6" providerId="ADAL" clId="{DDF40AB1-57B2-4CAE-8B0F-C382C03675C0}" dt="2023-11-08T15:05:31.365" v="5" actId="27028"/>
        <pc:sldMkLst>
          <pc:docMk/>
          <pc:sldMk cId="855140367" sldId="356"/>
        </pc:sldMkLst>
      </pc:sldChg>
      <pc:sldChg chg="addSp delSp modSp new mod setBg">
        <pc:chgData name="Linda Lebanda" userId="0a76ec2f-f31f-426c-82c4-d76105a60be6" providerId="ADAL" clId="{DDF40AB1-57B2-4CAE-8B0F-C382C03675C0}" dt="2023-11-09T09:04:42.845" v="47" actId="26606"/>
        <pc:sldMkLst>
          <pc:docMk/>
          <pc:sldMk cId="1304260396" sldId="357"/>
        </pc:sldMkLst>
        <pc:spChg chg="add del">
          <ac:chgData name="Linda Lebanda" userId="0a76ec2f-f31f-426c-82c4-d76105a60be6" providerId="ADAL" clId="{DDF40AB1-57B2-4CAE-8B0F-C382C03675C0}" dt="2023-11-09T09:04:42.845" v="47" actId="26606"/>
          <ac:spMkLst>
            <pc:docMk/>
            <pc:sldMk cId="1304260396" sldId="357"/>
            <ac:spMk id="2" creationId="{54C710B2-B189-AB5B-4E13-B32F2D2ABE07}"/>
          </ac:spMkLst>
        </pc:spChg>
        <pc:spChg chg="add del">
          <ac:chgData name="Linda Lebanda" userId="0a76ec2f-f31f-426c-82c4-d76105a60be6" providerId="ADAL" clId="{DDF40AB1-57B2-4CAE-8B0F-C382C03675C0}" dt="2023-11-09T09:04:42.845" v="47" actId="26606"/>
          <ac:spMkLst>
            <pc:docMk/>
            <pc:sldMk cId="1304260396" sldId="357"/>
            <ac:spMk id="3" creationId="{C6EFDC5B-17BC-288A-7274-E79402649235}"/>
          </ac:spMkLst>
        </pc:spChg>
        <pc:spChg chg="mod ord">
          <ac:chgData name="Linda Lebanda" userId="0a76ec2f-f31f-426c-82c4-d76105a60be6" providerId="ADAL" clId="{DDF40AB1-57B2-4CAE-8B0F-C382C03675C0}" dt="2023-11-09T09:04:42.845" v="47" actId="26606"/>
          <ac:spMkLst>
            <pc:docMk/>
            <pc:sldMk cId="1304260396" sldId="357"/>
            <ac:spMk id="4" creationId="{44957EEA-C22F-8914-F01F-05C1ED883BA5}"/>
          </ac:spMkLst>
        </pc:spChg>
        <pc:spChg chg="add">
          <ac:chgData name="Linda Lebanda" userId="0a76ec2f-f31f-426c-82c4-d76105a60be6" providerId="ADAL" clId="{DDF40AB1-57B2-4CAE-8B0F-C382C03675C0}" dt="2023-11-09T09:04:42.845" v="47" actId="26606"/>
          <ac:spMkLst>
            <pc:docMk/>
            <pc:sldMk cId="1304260396" sldId="357"/>
            <ac:spMk id="16" creationId="{42A4FC2C-047E-45A5-965D-8E1E3BF09BC6}"/>
          </ac:spMkLst>
        </pc:spChg>
        <pc:grpChg chg="add del">
          <ac:chgData name="Linda Lebanda" userId="0a76ec2f-f31f-426c-82c4-d76105a60be6" providerId="ADAL" clId="{DDF40AB1-57B2-4CAE-8B0F-C382C03675C0}" dt="2023-11-09T09:04:42.835" v="46" actId="26606"/>
          <ac:grpSpMkLst>
            <pc:docMk/>
            <pc:sldMk cId="1304260396" sldId="357"/>
            <ac:grpSpMk id="10" creationId="{26176824-7946-6969-3841-DD5C101DF42D}"/>
          </ac:grpSpMkLst>
        </pc:grpChg>
        <pc:picChg chg="add mod">
          <ac:chgData name="Linda Lebanda" userId="0a76ec2f-f31f-426c-82c4-d76105a60be6" providerId="ADAL" clId="{DDF40AB1-57B2-4CAE-8B0F-C382C03675C0}" dt="2023-11-09T09:04:42.845" v="47" actId="26606"/>
          <ac:picMkLst>
            <pc:docMk/>
            <pc:sldMk cId="1304260396" sldId="357"/>
            <ac:picMk id="5" creationId="{0AD1AFD4-F1FF-13C8-D748-57A2B7D5AFF0}"/>
          </ac:picMkLst>
        </pc:picChg>
      </pc:sldChg>
      <pc:sldChg chg="addSp delSp modSp new mod setBg">
        <pc:chgData name="Linda Lebanda" userId="0a76ec2f-f31f-426c-82c4-d76105a60be6" providerId="ADAL" clId="{DDF40AB1-57B2-4CAE-8B0F-C382C03675C0}" dt="2023-11-09T09:08:44.550" v="53" actId="26606"/>
        <pc:sldMkLst>
          <pc:docMk/>
          <pc:sldMk cId="1350080926" sldId="358"/>
        </pc:sldMkLst>
        <pc:spChg chg="del">
          <ac:chgData name="Linda Lebanda" userId="0a76ec2f-f31f-426c-82c4-d76105a60be6" providerId="ADAL" clId="{DDF40AB1-57B2-4CAE-8B0F-C382C03675C0}" dt="2023-11-09T09:08:44.550" v="53" actId="26606"/>
          <ac:spMkLst>
            <pc:docMk/>
            <pc:sldMk cId="1350080926" sldId="358"/>
            <ac:spMk id="2" creationId="{8B44FB4B-2742-6146-CF2A-0472BFA3F95D}"/>
          </ac:spMkLst>
        </pc:spChg>
        <pc:spChg chg="del">
          <ac:chgData name="Linda Lebanda" userId="0a76ec2f-f31f-426c-82c4-d76105a60be6" providerId="ADAL" clId="{DDF40AB1-57B2-4CAE-8B0F-C382C03675C0}" dt="2023-11-09T09:08:39.102" v="52"/>
          <ac:spMkLst>
            <pc:docMk/>
            <pc:sldMk cId="1350080926" sldId="358"/>
            <ac:spMk id="3" creationId="{BB7BC2D2-25FA-93A8-6B1B-2A8C39E55A69}"/>
          </ac:spMkLst>
        </pc:spChg>
        <pc:spChg chg="mod">
          <ac:chgData name="Linda Lebanda" userId="0a76ec2f-f31f-426c-82c4-d76105a60be6" providerId="ADAL" clId="{DDF40AB1-57B2-4CAE-8B0F-C382C03675C0}" dt="2023-11-09T09:08:44.550" v="53" actId="26606"/>
          <ac:spMkLst>
            <pc:docMk/>
            <pc:sldMk cId="1350080926" sldId="358"/>
            <ac:spMk id="4" creationId="{18CA1FFA-6B4B-82AD-6E44-4B6D9DCC70D3}"/>
          </ac:spMkLst>
        </pc:spChg>
        <pc:spChg chg="add">
          <ac:chgData name="Linda Lebanda" userId="0a76ec2f-f31f-426c-82c4-d76105a60be6" providerId="ADAL" clId="{DDF40AB1-57B2-4CAE-8B0F-C382C03675C0}" dt="2023-11-09T09:08:44.550" v="53" actId="26606"/>
          <ac:spMkLst>
            <pc:docMk/>
            <pc:sldMk cId="1350080926" sldId="358"/>
            <ac:spMk id="10" creationId="{42A4FC2C-047E-45A5-965D-8E1E3BF09BC6}"/>
          </ac:spMkLst>
        </pc:spChg>
        <pc:picChg chg="add mod">
          <ac:chgData name="Linda Lebanda" userId="0a76ec2f-f31f-426c-82c4-d76105a60be6" providerId="ADAL" clId="{DDF40AB1-57B2-4CAE-8B0F-C382C03675C0}" dt="2023-11-09T09:08:44.550" v="53" actId="26606"/>
          <ac:picMkLst>
            <pc:docMk/>
            <pc:sldMk cId="1350080926" sldId="358"/>
            <ac:picMk id="5" creationId="{ED99ACD7-7591-A79E-6F96-B9FD61E27667}"/>
          </ac:picMkLst>
        </pc:picChg>
      </pc:sldChg>
      <pc:sldChg chg="addSp delSp modSp new mod setBg">
        <pc:chgData name="Linda Lebanda" userId="0a76ec2f-f31f-426c-82c4-d76105a60be6" providerId="ADAL" clId="{DDF40AB1-57B2-4CAE-8B0F-C382C03675C0}" dt="2023-11-09T09:25:52.198" v="67" actId="26606"/>
        <pc:sldMkLst>
          <pc:docMk/>
          <pc:sldMk cId="2617075603" sldId="359"/>
        </pc:sldMkLst>
        <pc:spChg chg="del">
          <ac:chgData name="Linda Lebanda" userId="0a76ec2f-f31f-426c-82c4-d76105a60be6" providerId="ADAL" clId="{DDF40AB1-57B2-4CAE-8B0F-C382C03675C0}" dt="2023-11-09T09:25:52.198" v="67" actId="26606"/>
          <ac:spMkLst>
            <pc:docMk/>
            <pc:sldMk cId="2617075603" sldId="359"/>
            <ac:spMk id="2" creationId="{36B0B9B2-DBED-BD37-7C1E-7F1BE3943236}"/>
          </ac:spMkLst>
        </pc:spChg>
        <pc:spChg chg="del">
          <ac:chgData name="Linda Lebanda" userId="0a76ec2f-f31f-426c-82c4-d76105a60be6" providerId="ADAL" clId="{DDF40AB1-57B2-4CAE-8B0F-C382C03675C0}" dt="2023-11-09T09:25:41.402" v="66"/>
          <ac:spMkLst>
            <pc:docMk/>
            <pc:sldMk cId="2617075603" sldId="359"/>
            <ac:spMk id="3" creationId="{5701A788-B433-4559-CB0F-E8A344EAAAB6}"/>
          </ac:spMkLst>
        </pc:spChg>
        <pc:spChg chg="mod">
          <ac:chgData name="Linda Lebanda" userId="0a76ec2f-f31f-426c-82c4-d76105a60be6" providerId="ADAL" clId="{DDF40AB1-57B2-4CAE-8B0F-C382C03675C0}" dt="2023-11-09T09:25:52.198" v="67" actId="26606"/>
          <ac:spMkLst>
            <pc:docMk/>
            <pc:sldMk cId="2617075603" sldId="359"/>
            <ac:spMk id="4" creationId="{AFADFFC5-3797-2DD6-424C-EE1E2C8E8285}"/>
          </ac:spMkLst>
        </pc:spChg>
        <pc:spChg chg="add">
          <ac:chgData name="Linda Lebanda" userId="0a76ec2f-f31f-426c-82c4-d76105a60be6" providerId="ADAL" clId="{DDF40AB1-57B2-4CAE-8B0F-C382C03675C0}" dt="2023-11-09T09:25:52.198" v="67" actId="26606"/>
          <ac:spMkLst>
            <pc:docMk/>
            <pc:sldMk cId="2617075603" sldId="359"/>
            <ac:spMk id="10" creationId="{42A4FC2C-047E-45A5-965D-8E1E3BF09BC6}"/>
          </ac:spMkLst>
        </pc:spChg>
        <pc:picChg chg="add mod">
          <ac:chgData name="Linda Lebanda" userId="0a76ec2f-f31f-426c-82c4-d76105a60be6" providerId="ADAL" clId="{DDF40AB1-57B2-4CAE-8B0F-C382C03675C0}" dt="2023-11-09T09:25:52.198" v="67" actId="26606"/>
          <ac:picMkLst>
            <pc:docMk/>
            <pc:sldMk cId="2617075603" sldId="359"/>
            <ac:picMk id="5" creationId="{AA93ACA2-4762-3EEB-0A41-F04D83FA6021}"/>
          </ac:picMkLst>
        </pc:picChg>
      </pc:sldChg>
      <pc:sldChg chg="addSp delSp modSp new mod setBg">
        <pc:chgData name="Linda Lebanda" userId="0a76ec2f-f31f-426c-82c4-d76105a60be6" providerId="ADAL" clId="{DDF40AB1-57B2-4CAE-8B0F-C382C03675C0}" dt="2023-11-09T09:28:17.746" v="74" actId="26606"/>
        <pc:sldMkLst>
          <pc:docMk/>
          <pc:sldMk cId="738422236" sldId="360"/>
        </pc:sldMkLst>
        <pc:spChg chg="del">
          <ac:chgData name="Linda Lebanda" userId="0a76ec2f-f31f-426c-82c4-d76105a60be6" providerId="ADAL" clId="{DDF40AB1-57B2-4CAE-8B0F-C382C03675C0}" dt="2023-11-09T09:28:17.746" v="74" actId="26606"/>
          <ac:spMkLst>
            <pc:docMk/>
            <pc:sldMk cId="738422236" sldId="360"/>
            <ac:spMk id="2" creationId="{EC39D400-7ED7-4591-7534-DD3146DC43C5}"/>
          </ac:spMkLst>
        </pc:spChg>
        <pc:spChg chg="del">
          <ac:chgData name="Linda Lebanda" userId="0a76ec2f-f31f-426c-82c4-d76105a60be6" providerId="ADAL" clId="{DDF40AB1-57B2-4CAE-8B0F-C382C03675C0}" dt="2023-11-09T09:27:49.871" v="73"/>
          <ac:spMkLst>
            <pc:docMk/>
            <pc:sldMk cId="738422236" sldId="360"/>
            <ac:spMk id="3" creationId="{4FE273AB-5545-21F8-A168-1BF6BCF591A0}"/>
          </ac:spMkLst>
        </pc:spChg>
        <pc:spChg chg="mod">
          <ac:chgData name="Linda Lebanda" userId="0a76ec2f-f31f-426c-82c4-d76105a60be6" providerId="ADAL" clId="{DDF40AB1-57B2-4CAE-8B0F-C382C03675C0}" dt="2023-11-09T09:28:17.746" v="74" actId="26606"/>
          <ac:spMkLst>
            <pc:docMk/>
            <pc:sldMk cId="738422236" sldId="360"/>
            <ac:spMk id="4" creationId="{30CE2CDD-D634-BC1C-269A-B3E0D9DB9522}"/>
          </ac:spMkLst>
        </pc:spChg>
        <pc:spChg chg="add">
          <ac:chgData name="Linda Lebanda" userId="0a76ec2f-f31f-426c-82c4-d76105a60be6" providerId="ADAL" clId="{DDF40AB1-57B2-4CAE-8B0F-C382C03675C0}" dt="2023-11-09T09:28:17.746" v="74" actId="26606"/>
          <ac:spMkLst>
            <pc:docMk/>
            <pc:sldMk cId="738422236" sldId="360"/>
            <ac:spMk id="10" creationId="{42A4FC2C-047E-45A5-965D-8E1E3BF09BC6}"/>
          </ac:spMkLst>
        </pc:spChg>
        <pc:picChg chg="add mod">
          <ac:chgData name="Linda Lebanda" userId="0a76ec2f-f31f-426c-82c4-d76105a60be6" providerId="ADAL" clId="{DDF40AB1-57B2-4CAE-8B0F-C382C03675C0}" dt="2023-11-09T09:28:17.746" v="74" actId="26606"/>
          <ac:picMkLst>
            <pc:docMk/>
            <pc:sldMk cId="738422236" sldId="360"/>
            <ac:picMk id="5" creationId="{C0F1997D-3FF3-1E7F-1D9E-020E9CA1E104}"/>
          </ac:picMkLst>
        </pc:picChg>
      </pc:sldChg>
      <pc:sldChg chg="addSp delSp modSp new mod setBg">
        <pc:chgData name="Linda Lebanda" userId="0a76ec2f-f31f-426c-82c4-d76105a60be6" providerId="ADAL" clId="{DDF40AB1-57B2-4CAE-8B0F-C382C03675C0}" dt="2023-11-09T09:29:22.734" v="78" actId="26606"/>
        <pc:sldMkLst>
          <pc:docMk/>
          <pc:sldMk cId="1842103384" sldId="361"/>
        </pc:sldMkLst>
        <pc:spChg chg="del">
          <ac:chgData name="Linda Lebanda" userId="0a76ec2f-f31f-426c-82c4-d76105a60be6" providerId="ADAL" clId="{DDF40AB1-57B2-4CAE-8B0F-C382C03675C0}" dt="2023-11-09T09:29:22.734" v="78" actId="26606"/>
          <ac:spMkLst>
            <pc:docMk/>
            <pc:sldMk cId="1842103384" sldId="361"/>
            <ac:spMk id="2" creationId="{722C89CD-5726-7014-F74E-B222FEBC068D}"/>
          </ac:spMkLst>
        </pc:spChg>
        <pc:spChg chg="del">
          <ac:chgData name="Linda Lebanda" userId="0a76ec2f-f31f-426c-82c4-d76105a60be6" providerId="ADAL" clId="{DDF40AB1-57B2-4CAE-8B0F-C382C03675C0}" dt="2023-11-09T09:28:59.353" v="77"/>
          <ac:spMkLst>
            <pc:docMk/>
            <pc:sldMk cId="1842103384" sldId="361"/>
            <ac:spMk id="3" creationId="{A7CEC80D-E284-7DD4-72E6-13F4078C7143}"/>
          </ac:spMkLst>
        </pc:spChg>
        <pc:spChg chg="mod">
          <ac:chgData name="Linda Lebanda" userId="0a76ec2f-f31f-426c-82c4-d76105a60be6" providerId="ADAL" clId="{DDF40AB1-57B2-4CAE-8B0F-C382C03675C0}" dt="2023-11-09T09:29:22.734" v="78" actId="26606"/>
          <ac:spMkLst>
            <pc:docMk/>
            <pc:sldMk cId="1842103384" sldId="361"/>
            <ac:spMk id="4" creationId="{DC1124B4-B111-2808-3B7E-1D6F64D7678A}"/>
          </ac:spMkLst>
        </pc:spChg>
        <pc:spChg chg="add">
          <ac:chgData name="Linda Lebanda" userId="0a76ec2f-f31f-426c-82c4-d76105a60be6" providerId="ADAL" clId="{DDF40AB1-57B2-4CAE-8B0F-C382C03675C0}" dt="2023-11-09T09:29:22.734" v="78" actId="26606"/>
          <ac:spMkLst>
            <pc:docMk/>
            <pc:sldMk cId="1842103384" sldId="361"/>
            <ac:spMk id="10" creationId="{42A4FC2C-047E-45A5-965D-8E1E3BF09BC6}"/>
          </ac:spMkLst>
        </pc:spChg>
        <pc:picChg chg="add mod">
          <ac:chgData name="Linda Lebanda" userId="0a76ec2f-f31f-426c-82c4-d76105a60be6" providerId="ADAL" clId="{DDF40AB1-57B2-4CAE-8B0F-C382C03675C0}" dt="2023-11-09T09:29:22.734" v="78" actId="26606"/>
          <ac:picMkLst>
            <pc:docMk/>
            <pc:sldMk cId="1842103384" sldId="361"/>
            <ac:picMk id="5" creationId="{EC8D76C8-3358-A388-6C62-5A0266F7A568}"/>
          </ac:picMkLst>
        </pc:picChg>
      </pc:sldChg>
      <pc:sldChg chg="addSp delSp modSp new mod setBg">
        <pc:chgData name="Linda Lebanda" userId="0a76ec2f-f31f-426c-82c4-d76105a60be6" providerId="ADAL" clId="{DDF40AB1-57B2-4CAE-8B0F-C382C03675C0}" dt="2023-11-09T09:30:10.053" v="82" actId="26606"/>
        <pc:sldMkLst>
          <pc:docMk/>
          <pc:sldMk cId="2279848586" sldId="362"/>
        </pc:sldMkLst>
        <pc:spChg chg="del">
          <ac:chgData name="Linda Lebanda" userId="0a76ec2f-f31f-426c-82c4-d76105a60be6" providerId="ADAL" clId="{DDF40AB1-57B2-4CAE-8B0F-C382C03675C0}" dt="2023-11-09T09:30:10.053" v="82" actId="26606"/>
          <ac:spMkLst>
            <pc:docMk/>
            <pc:sldMk cId="2279848586" sldId="362"/>
            <ac:spMk id="2" creationId="{26044CD4-8729-04CD-55BD-4C376983FFB9}"/>
          </ac:spMkLst>
        </pc:spChg>
        <pc:spChg chg="del">
          <ac:chgData name="Linda Lebanda" userId="0a76ec2f-f31f-426c-82c4-d76105a60be6" providerId="ADAL" clId="{DDF40AB1-57B2-4CAE-8B0F-C382C03675C0}" dt="2023-11-09T09:30:01.714" v="81"/>
          <ac:spMkLst>
            <pc:docMk/>
            <pc:sldMk cId="2279848586" sldId="362"/>
            <ac:spMk id="3" creationId="{2CFE4270-A08A-31C7-2ACD-C4FA2508A0B6}"/>
          </ac:spMkLst>
        </pc:spChg>
        <pc:spChg chg="mod">
          <ac:chgData name="Linda Lebanda" userId="0a76ec2f-f31f-426c-82c4-d76105a60be6" providerId="ADAL" clId="{DDF40AB1-57B2-4CAE-8B0F-C382C03675C0}" dt="2023-11-09T09:30:10.053" v="82" actId="26606"/>
          <ac:spMkLst>
            <pc:docMk/>
            <pc:sldMk cId="2279848586" sldId="362"/>
            <ac:spMk id="4" creationId="{60C79A0A-2A29-215B-7E1B-0F282D4EB2F2}"/>
          </ac:spMkLst>
        </pc:spChg>
        <pc:spChg chg="add">
          <ac:chgData name="Linda Lebanda" userId="0a76ec2f-f31f-426c-82c4-d76105a60be6" providerId="ADAL" clId="{DDF40AB1-57B2-4CAE-8B0F-C382C03675C0}" dt="2023-11-09T09:30:10.053" v="82" actId="26606"/>
          <ac:spMkLst>
            <pc:docMk/>
            <pc:sldMk cId="2279848586" sldId="362"/>
            <ac:spMk id="10" creationId="{42A4FC2C-047E-45A5-965D-8E1E3BF09BC6}"/>
          </ac:spMkLst>
        </pc:spChg>
        <pc:picChg chg="add mod">
          <ac:chgData name="Linda Lebanda" userId="0a76ec2f-f31f-426c-82c4-d76105a60be6" providerId="ADAL" clId="{DDF40AB1-57B2-4CAE-8B0F-C382C03675C0}" dt="2023-11-09T09:30:10.053" v="82" actId="26606"/>
          <ac:picMkLst>
            <pc:docMk/>
            <pc:sldMk cId="2279848586" sldId="362"/>
            <ac:picMk id="5" creationId="{0AE57200-D3FD-67B8-F48B-1C8873933C89}"/>
          </ac:picMkLst>
        </pc:picChg>
      </pc:sldChg>
      <pc:sldMasterChg chg="add addSldLayout">
        <pc:chgData name="Linda Lebanda" userId="0a76ec2f-f31f-426c-82c4-d76105a60be6" providerId="ADAL" clId="{DDF40AB1-57B2-4CAE-8B0F-C382C03675C0}" dt="2023-11-08T15:08:25.262" v="38" actId="27028"/>
        <pc:sldMasterMkLst>
          <pc:docMk/>
          <pc:sldMasterMk cId="621642756" sldId="2147483648"/>
        </pc:sldMasterMkLst>
        <pc:sldLayoutChg chg="add">
          <pc:chgData name="Linda Lebanda" userId="0a76ec2f-f31f-426c-82c4-d76105a60be6" providerId="ADAL" clId="{DDF40AB1-57B2-4CAE-8B0F-C382C03675C0}" dt="2023-11-08T15:08:25.262" v="38" actId="27028"/>
          <pc:sldLayoutMkLst>
            <pc:docMk/>
            <pc:sldMasterMk cId="621642756" sldId="2147483648"/>
            <pc:sldLayoutMk cId="2371579631" sldId="2147483649"/>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4146962446" sldId="2147483650"/>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1787185042" sldId="2147483651"/>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1059665885" sldId="2147483652"/>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4012343039" sldId="2147483653"/>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3001524591" sldId="2147483654"/>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3470926926" sldId="2147483655"/>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3065213488" sldId="2147483656"/>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1745978127" sldId="2147483657"/>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2058079668" sldId="2147483658"/>
          </pc:sldLayoutMkLst>
        </pc:sldLayoutChg>
        <pc:sldLayoutChg chg="add">
          <pc:chgData name="Linda Lebanda" userId="0a76ec2f-f31f-426c-82c4-d76105a60be6" providerId="ADAL" clId="{DDF40AB1-57B2-4CAE-8B0F-C382C03675C0}" dt="2023-11-08T15:08:25.262" v="38" actId="27028"/>
          <pc:sldLayoutMkLst>
            <pc:docMk/>
            <pc:sldMasterMk cId="621642756" sldId="2147483648"/>
            <pc:sldLayoutMk cId="2406789561" sldId="2147483659"/>
          </pc:sldLayoutMkLst>
        </pc:sldLayoutChg>
      </pc:sldMasterChg>
      <pc:sldMasterChg chg="del delSldLayout">
        <pc:chgData name="Linda Lebanda" userId="0a76ec2f-f31f-426c-82c4-d76105a60be6" providerId="ADAL" clId="{DDF40AB1-57B2-4CAE-8B0F-C382C03675C0}" dt="2023-11-08T15:08:07.455" v="37" actId="2696"/>
        <pc:sldMasterMkLst>
          <pc:docMk/>
          <pc:sldMasterMk cId="621642756" sldId="2147483672"/>
        </pc:sldMasterMkLst>
        <pc:sldLayoutChg chg="del">
          <pc:chgData name="Linda Lebanda" userId="0a76ec2f-f31f-426c-82c4-d76105a60be6" providerId="ADAL" clId="{DDF40AB1-57B2-4CAE-8B0F-C382C03675C0}" dt="2023-11-08T15:08:07.455" v="37" actId="2696"/>
          <pc:sldLayoutMkLst>
            <pc:docMk/>
            <pc:sldMasterMk cId="621642756" sldId="2147483672"/>
            <pc:sldLayoutMk cId="2371579631" sldId="2147483649"/>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4146962446" sldId="2147483650"/>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1787185042" sldId="2147483651"/>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1059665885" sldId="2147483652"/>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4012343039" sldId="2147483653"/>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3001524591" sldId="2147483654"/>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3470926926" sldId="2147483655"/>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3065213488" sldId="2147483656"/>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1745978127" sldId="2147483657"/>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2058079668" sldId="2147483658"/>
          </pc:sldLayoutMkLst>
        </pc:sldLayoutChg>
        <pc:sldLayoutChg chg="del">
          <pc:chgData name="Linda Lebanda" userId="0a76ec2f-f31f-426c-82c4-d76105a60be6" providerId="ADAL" clId="{DDF40AB1-57B2-4CAE-8B0F-C382C03675C0}" dt="2023-11-08T15:08:07.455" v="37" actId="2696"/>
          <pc:sldLayoutMkLst>
            <pc:docMk/>
            <pc:sldMasterMk cId="621642756" sldId="2147483672"/>
            <pc:sldLayoutMk cId="2406789561" sldId="2147483659"/>
          </pc:sldLayoutMkLst>
        </pc:sldLayoutChg>
      </pc:sldMasterChg>
      <pc:sldMasterChg chg="replId">
        <pc:chgData name="Linda Lebanda" userId="0a76ec2f-f31f-426c-82c4-d76105a60be6" providerId="ADAL" clId="{DDF40AB1-57B2-4CAE-8B0F-C382C03675C0}" dt="2023-11-08T15:08:25.262" v="38" actId="27028"/>
        <pc:sldMasterMkLst>
          <pc:docMk/>
          <pc:sldMasterMk cId="0" sldId="2147483678"/>
        </pc:sldMasterMkLst>
      </pc:sldMasterChg>
    </pc:docChg>
  </pc:docChgLst>
  <pc:docChgLst>
    <pc:chgData name="Aizea Astor Hoschen" userId="51a021bc-34d1-4d5f-9ba9-bb657d9a4eee" providerId="ADAL" clId="{3157E9B9-B027-4A3F-9B14-85AE4C90DE94}"/>
    <pc:docChg chg="custSel modSld">
      <pc:chgData name="Aizea Astor Hoschen" userId="51a021bc-34d1-4d5f-9ba9-bb657d9a4eee" providerId="ADAL" clId="{3157E9B9-B027-4A3F-9B14-85AE4C90DE94}" dt="2023-11-09T09:19:37.763" v="3581" actId="20577"/>
      <pc:docMkLst>
        <pc:docMk/>
      </pc:docMkLst>
      <pc:sldChg chg="modNotesTx">
        <pc:chgData name="Aizea Astor Hoschen" userId="51a021bc-34d1-4d5f-9ba9-bb657d9a4eee" providerId="ADAL" clId="{3157E9B9-B027-4A3F-9B14-85AE4C90DE94}" dt="2023-11-08T15:39:30.119" v="54" actId="20577"/>
        <pc:sldMkLst>
          <pc:docMk/>
          <pc:sldMk cId="0" sldId="257"/>
        </pc:sldMkLst>
      </pc:sldChg>
      <pc:sldChg chg="modNotesTx">
        <pc:chgData name="Aizea Astor Hoschen" userId="51a021bc-34d1-4d5f-9ba9-bb657d9a4eee" providerId="ADAL" clId="{3157E9B9-B027-4A3F-9B14-85AE4C90DE94}" dt="2023-11-08T16:44:22.350" v="1564" actId="20577"/>
        <pc:sldMkLst>
          <pc:docMk/>
          <pc:sldMk cId="0" sldId="258"/>
        </pc:sldMkLst>
      </pc:sldChg>
      <pc:sldChg chg="modNotesTx">
        <pc:chgData name="Aizea Astor Hoschen" userId="51a021bc-34d1-4d5f-9ba9-bb657d9a4eee" providerId="ADAL" clId="{3157E9B9-B027-4A3F-9B14-85AE4C90DE94}" dt="2023-11-08T15:44:43.036" v="177" actId="20577"/>
        <pc:sldMkLst>
          <pc:docMk/>
          <pc:sldMk cId="3095798395" sldId="302"/>
        </pc:sldMkLst>
      </pc:sldChg>
      <pc:sldChg chg="modNotesTx">
        <pc:chgData name="Aizea Astor Hoschen" userId="51a021bc-34d1-4d5f-9ba9-bb657d9a4eee" providerId="ADAL" clId="{3157E9B9-B027-4A3F-9B14-85AE4C90DE94}" dt="2023-11-08T16:15:05.426" v="840" actId="20577"/>
        <pc:sldMkLst>
          <pc:docMk/>
          <pc:sldMk cId="2450201359" sldId="320"/>
        </pc:sldMkLst>
      </pc:sldChg>
      <pc:sldChg chg="modNotesTx">
        <pc:chgData name="Aizea Astor Hoschen" userId="51a021bc-34d1-4d5f-9ba9-bb657d9a4eee" providerId="ADAL" clId="{3157E9B9-B027-4A3F-9B14-85AE4C90DE94}" dt="2023-11-09T09:19:37.763" v="3581" actId="20577"/>
        <pc:sldMkLst>
          <pc:docMk/>
          <pc:sldMk cId="3273697593" sldId="322"/>
        </pc:sldMkLst>
      </pc:sldChg>
      <pc:sldChg chg="modNotesTx">
        <pc:chgData name="Aizea Astor Hoschen" userId="51a021bc-34d1-4d5f-9ba9-bb657d9a4eee" providerId="ADAL" clId="{3157E9B9-B027-4A3F-9B14-85AE4C90DE94}" dt="2023-11-08T16:20:06.636" v="1231" actId="207"/>
        <pc:sldMkLst>
          <pc:docMk/>
          <pc:sldMk cId="3117900668" sldId="32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H:\.shortcut-targets-by-id\1D_-71WiMG8tfm7-VTpn_v84Kp4NRb_XT\2023-05-28_Systematic%20critical%20review_FEAD\E_Materiale%20consegnato\PFAS%20in%20WASTE_Critical%20Review_Tabelle_rev%2002-08-2023.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H:\.shortcut-targets-by-id\1D_-71WiMG8tfm7-VTpn_v84Kp4NRb_XT\2023-05-28_Systematic%20critical%20review_FEAD\E_Materiale%20consegnato\PFAS%20in%20WASTE_Critical%20Review_Tabelle_rev%2002-08-2023.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H:\.shortcut-targets-by-id\1D_-71WiMG8tfm7-VTpn_v84Kp4NRb_XT\2023-05-28_Systematic%20critical%20review_FEAD\E_Materiale%20consegnato\PFAS%20in%20WASTE_Critical%20Review_Tabelle_rev%2002-08-2023.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a:t>total Records = 4.836</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BE"/>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FigureData_ppt!$C$1</c:f>
              <c:strCache>
                <c:ptCount val="1"/>
                <c:pt idx="0">
                  <c:v>Records</c:v>
                </c:pt>
              </c:strCache>
            </c:strRef>
          </c:tx>
          <c:explosion val="3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E309-40BA-AD79-A833B60301D8}"/>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E309-40BA-AD79-A833B60301D8}"/>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E309-40BA-AD79-A833B60301D8}"/>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E309-40BA-AD79-A833B60301D8}"/>
              </c:ext>
            </c:extLst>
          </c:dPt>
          <c:dLbls>
            <c:dLbl>
              <c:idx val="0"/>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1-E309-40BA-AD79-A833B60301D8}"/>
                </c:ext>
              </c:extLst>
            </c:dLbl>
            <c:dLbl>
              <c:idx val="1"/>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3-E309-40BA-AD79-A833B60301D8}"/>
                </c:ext>
              </c:extLst>
            </c:dLbl>
            <c:dLbl>
              <c:idx val="2"/>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5-E309-40BA-AD79-A833B60301D8}"/>
                </c:ext>
              </c:extLst>
            </c:dLbl>
            <c:dLbl>
              <c:idx val="3"/>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7-E309-40BA-AD79-A833B60301D8}"/>
                </c:ext>
              </c:extLst>
            </c:dLbl>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FigureData_ppt!$A$2:$A$5</c:f>
              <c:strCache>
                <c:ptCount val="4"/>
                <c:pt idx="0">
                  <c:v>PAPER AND CARDBOARD</c:v>
                </c:pt>
                <c:pt idx="1">
                  <c:v>TEXTILES AND LEATHER</c:v>
                </c:pt>
                <c:pt idx="2">
                  <c:v>PLASTIC</c:v>
                </c:pt>
                <c:pt idx="3">
                  <c:v>METAL</c:v>
                </c:pt>
              </c:strCache>
            </c:strRef>
          </c:cat>
          <c:val>
            <c:numRef>
              <c:f>FigureData_ppt!$C$2:$C$5</c:f>
              <c:numCache>
                <c:formatCode>General</c:formatCode>
                <c:ptCount val="4"/>
                <c:pt idx="0">
                  <c:v>2680</c:v>
                </c:pt>
                <c:pt idx="1">
                  <c:v>1488</c:v>
                </c:pt>
                <c:pt idx="2">
                  <c:v>613</c:v>
                </c:pt>
                <c:pt idx="3">
                  <c:v>55</c:v>
                </c:pt>
              </c:numCache>
            </c:numRef>
          </c:val>
          <c:extLst>
            <c:ext xmlns:c16="http://schemas.microsoft.com/office/drawing/2014/chart" uri="{C3380CC4-5D6E-409C-BE32-E72D297353CC}">
              <c16:uniqueId val="{00000008-E309-40BA-AD79-A833B60301D8}"/>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B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Century Gothic" panose="020B0502020202020204" pitchFamily="34" charset="0"/>
                <a:ea typeface="+mn-ea"/>
                <a:cs typeface="+mn-cs"/>
              </a:defRPr>
            </a:pPr>
            <a:r>
              <a:rPr lang="en-US"/>
              <a:t>total Records = 4.836</a:t>
            </a:r>
          </a:p>
        </c:rich>
      </c:tx>
      <c:overlay val="0"/>
      <c:spPr>
        <a:noFill/>
        <a:ln>
          <a:noFill/>
        </a:ln>
        <a:effectLst/>
      </c:spPr>
      <c:txPr>
        <a:bodyPr rot="0" spcFirstLastPara="1" vertOverflow="ellipsis" vert="horz" wrap="square" anchor="ctr" anchorCtr="1"/>
        <a:lstStyle/>
        <a:p>
          <a:pPr>
            <a:defRPr sz="1600" b="1" i="0" u="none" strike="noStrike" kern="1200" cap="all" baseline="0">
              <a:solidFill>
                <a:schemeClr val="tx1">
                  <a:lumMod val="65000"/>
                  <a:lumOff val="35000"/>
                </a:schemeClr>
              </a:solidFill>
              <a:latin typeface="Century Gothic" panose="020B0502020202020204" pitchFamily="34" charset="0"/>
              <a:ea typeface="+mn-ea"/>
              <a:cs typeface="+mn-cs"/>
            </a:defRPr>
          </a:pPr>
          <a:endParaRPr lang="en-BE"/>
        </a:p>
      </c:txPr>
    </c:title>
    <c:autoTitleDeleted val="0"/>
    <c:view3D>
      <c:rotX val="75"/>
      <c:rotY val="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FigureData_ppt!$C$1</c:f>
              <c:strCache>
                <c:ptCount val="1"/>
                <c:pt idx="0">
                  <c:v>Records</c:v>
                </c:pt>
              </c:strCache>
            </c:strRef>
          </c:tx>
          <c:explosion val="38"/>
          <c:dPt>
            <c:idx val="0"/>
            <c:bubble3D val="0"/>
            <c:spPr>
              <a:solidFill>
                <a:schemeClr val="accent1"/>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1-17A7-44E2-8858-CA98B2A41849}"/>
              </c:ext>
            </c:extLst>
          </c:dPt>
          <c:dPt>
            <c:idx val="1"/>
            <c:bubble3D val="0"/>
            <c:spPr>
              <a:solidFill>
                <a:schemeClr val="accent2"/>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3-17A7-44E2-8858-CA98B2A41849}"/>
              </c:ext>
            </c:extLst>
          </c:dPt>
          <c:dPt>
            <c:idx val="2"/>
            <c:bubble3D val="0"/>
            <c:spPr>
              <a:solidFill>
                <a:schemeClr val="accent3"/>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5-17A7-44E2-8858-CA98B2A41849}"/>
              </c:ext>
            </c:extLst>
          </c:dPt>
          <c:dPt>
            <c:idx val="3"/>
            <c:bubble3D val="0"/>
            <c:spPr>
              <a:solidFill>
                <a:schemeClr val="accent4"/>
              </a:solidFill>
              <a:ln>
                <a:noFill/>
              </a:ln>
              <a:effectLst>
                <a:outerShdw blurRad="88900" sx="102000" sy="102000" algn="ctr" rotWithShape="0">
                  <a:prstClr val="black">
                    <a:alpha val="10000"/>
                  </a:prstClr>
                </a:outerShdw>
              </a:effectLst>
              <a:scene3d>
                <a:camera prst="orthographicFront"/>
                <a:lightRig rig="threePt" dir="t"/>
              </a:scene3d>
              <a:sp3d>
                <a:bevelT w="127000" h="127000"/>
                <a:bevelB w="127000" h="127000"/>
              </a:sp3d>
            </c:spPr>
            <c:extLst>
              <c:ext xmlns:c16="http://schemas.microsoft.com/office/drawing/2014/chart" uri="{C3380CC4-5D6E-409C-BE32-E72D297353CC}">
                <c16:uniqueId val="{00000007-17A7-44E2-8858-CA98B2A41849}"/>
              </c:ext>
            </c:extLst>
          </c:dPt>
          <c:dLbls>
            <c:dLbl>
              <c:idx val="0"/>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1-17A7-44E2-8858-CA98B2A41849}"/>
                </c:ext>
              </c:extLst>
            </c:dLbl>
            <c:dLbl>
              <c:idx val="1"/>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2"/>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3-17A7-44E2-8858-CA98B2A41849}"/>
                </c:ext>
              </c:extLst>
            </c:dLbl>
            <c:dLbl>
              <c:idx val="2"/>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3"/>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5-17A7-44E2-8858-CA98B2A41849}"/>
                </c:ext>
              </c:extLst>
            </c:dLbl>
            <c:dLbl>
              <c:idx val="3"/>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4"/>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extLst>
                <c:ext xmlns:c16="http://schemas.microsoft.com/office/drawing/2014/chart" uri="{C3380CC4-5D6E-409C-BE32-E72D297353CC}">
                  <c16:uniqueId val="{00000007-17A7-44E2-8858-CA98B2A41849}"/>
                </c:ext>
              </c:extLst>
            </c:dLbl>
            <c:numFmt formatCode="#,##0" sourceLinked="0"/>
            <c:spPr>
              <a:noFill/>
              <a:ln>
                <a:noFill/>
              </a:ln>
              <a:effectLst/>
            </c:spPr>
            <c:txPr>
              <a:bodyPr rot="0" spcFirstLastPara="1" vertOverflow="ellipsis" vert="horz" wrap="square" anchor="ctr" anchorCtr="1"/>
              <a:lstStyle/>
              <a:p>
                <a:pPr>
                  <a:defRPr sz="1400" b="1" i="0" u="none" strike="noStrike" kern="1200" spc="0" baseline="0">
                    <a:solidFill>
                      <a:schemeClr val="accent1"/>
                    </a:solidFill>
                    <a:latin typeface="Century Gothic" panose="020B0502020202020204" pitchFamily="34" charset="0"/>
                    <a:ea typeface="+mn-ea"/>
                    <a:cs typeface="+mn-cs"/>
                  </a:defRPr>
                </a:pPr>
                <a:endParaRPr lang="en-BE"/>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FigureData_ppt!$A$2:$A$5</c:f>
              <c:strCache>
                <c:ptCount val="4"/>
                <c:pt idx="0">
                  <c:v>PAPER AND CARDBOARD</c:v>
                </c:pt>
                <c:pt idx="1">
                  <c:v>TEXTILES AND LEATHER</c:v>
                </c:pt>
                <c:pt idx="2">
                  <c:v>PLASTIC</c:v>
                </c:pt>
                <c:pt idx="3">
                  <c:v>METAL</c:v>
                </c:pt>
              </c:strCache>
            </c:strRef>
          </c:cat>
          <c:val>
            <c:numRef>
              <c:f>FigureData_ppt!$C$2:$C$5</c:f>
              <c:numCache>
                <c:formatCode>General</c:formatCode>
                <c:ptCount val="4"/>
                <c:pt idx="0">
                  <c:v>2680</c:v>
                </c:pt>
                <c:pt idx="1">
                  <c:v>1488</c:v>
                </c:pt>
                <c:pt idx="2">
                  <c:v>613</c:v>
                </c:pt>
                <c:pt idx="3">
                  <c:v>55</c:v>
                </c:pt>
              </c:numCache>
            </c:numRef>
          </c:val>
          <c:extLst>
            <c:ext xmlns:c16="http://schemas.microsoft.com/office/drawing/2014/chart" uri="{C3380CC4-5D6E-409C-BE32-E72D297353CC}">
              <c16:uniqueId val="{00000008-17A7-44E2-8858-CA98B2A41849}"/>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Century Gothic" panose="020B0502020202020204" pitchFamily="34" charset="0"/>
        </a:defRPr>
      </a:pPr>
      <a:endParaRPr lang="en-B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4"/>
          <c:order val="4"/>
          <c:tx>
            <c:strRef>
              <c:f>FigureData_ppt!$G$36</c:f>
              <c:strCache>
                <c:ptCount val="1"/>
              </c:strCache>
            </c:strRef>
          </c:tx>
          <c:spPr>
            <a:solidFill>
              <a:schemeClr val="bg1">
                <a:lumMod val="85000"/>
                <a:alpha val="53000"/>
              </a:schemeClr>
            </a:solidFill>
            <a:ln>
              <a:solidFill>
                <a:schemeClr val="dk1"/>
              </a:solidFill>
            </a:ln>
            <a:effectLst/>
          </c:spPr>
          <c:invertIfNegative val="0"/>
          <c:dLbls>
            <c:delete val="1"/>
          </c:dLbls>
          <c:cat>
            <c:strRef>
              <c:f>FigureData_ppt!$A$37:$A$40</c:f>
              <c:strCache>
                <c:ptCount val="4"/>
                <c:pt idx="0">
                  <c:v>PAPER </c:v>
                </c:pt>
                <c:pt idx="1">
                  <c:v>TEXTILE </c:v>
                </c:pt>
                <c:pt idx="2">
                  <c:v>PLASTIC</c:v>
                </c:pt>
                <c:pt idx="3">
                  <c:v>METALS</c:v>
                </c:pt>
              </c:strCache>
            </c:strRef>
          </c:cat>
          <c:val>
            <c:numRef>
              <c:f>FigureData_ppt!$G$37:$G$40</c:f>
              <c:numCache>
                <c:formatCode>0%</c:formatCode>
                <c:ptCount val="4"/>
                <c:pt idx="0">
                  <c:v>1</c:v>
                </c:pt>
                <c:pt idx="1">
                  <c:v>1</c:v>
                </c:pt>
                <c:pt idx="2">
                  <c:v>1</c:v>
                </c:pt>
                <c:pt idx="3">
                  <c:v>1</c:v>
                </c:pt>
              </c:numCache>
            </c:numRef>
          </c:val>
          <c:extLst>
            <c:ext xmlns:c16="http://schemas.microsoft.com/office/drawing/2014/chart" uri="{C3380CC4-5D6E-409C-BE32-E72D297353CC}">
              <c16:uniqueId val="{00000000-6985-4C7B-929E-2BDAF34840EB}"/>
            </c:ext>
          </c:extLst>
        </c:ser>
        <c:dLbls>
          <c:showLegendKey val="0"/>
          <c:showVal val="1"/>
          <c:showCatName val="0"/>
          <c:showSerName val="0"/>
          <c:showPercent val="0"/>
          <c:showBubbleSize val="0"/>
        </c:dLbls>
        <c:gapWidth val="30"/>
        <c:overlap val="-27"/>
        <c:axId val="1687035199"/>
        <c:axId val="151736639"/>
      </c:barChart>
      <c:barChart>
        <c:barDir val="col"/>
        <c:grouping val="clustered"/>
        <c:varyColors val="0"/>
        <c:ser>
          <c:idx val="0"/>
          <c:order val="0"/>
          <c:tx>
            <c:strRef>
              <c:f>FigureData_ppt!$B$36</c:f>
              <c:strCache>
                <c:ptCount val="1"/>
                <c:pt idx="0">
                  <c:v>PFOS</c:v>
                </c:pt>
              </c:strCache>
            </c:strRef>
          </c:tx>
          <c:spPr>
            <a:solidFill>
              <a:schemeClr val="accent1"/>
            </a:solidFill>
            <a:ln>
              <a:solidFill>
                <a:schemeClr val="dk1"/>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Arial" panose="020B0604020202020204" pitchFamily="34" charset="0"/>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FigureData_ppt!$A$37:$A$40</c:f>
              <c:strCache>
                <c:ptCount val="4"/>
                <c:pt idx="0">
                  <c:v>PAPER </c:v>
                </c:pt>
                <c:pt idx="1">
                  <c:v>TEXTILE </c:v>
                </c:pt>
                <c:pt idx="2">
                  <c:v>PLASTIC</c:v>
                </c:pt>
                <c:pt idx="3">
                  <c:v>METALS</c:v>
                </c:pt>
              </c:strCache>
            </c:strRef>
          </c:cat>
          <c:val>
            <c:numRef>
              <c:f>FigureData_ppt!$B$37:$B$40</c:f>
              <c:numCache>
                <c:formatCode>0.00%</c:formatCode>
                <c:ptCount val="4"/>
                <c:pt idx="0">
                  <c:v>6.5359477124183009E-3</c:v>
                </c:pt>
                <c:pt idx="1">
                  <c:v>7.407407407407407E-2</c:v>
                </c:pt>
                <c:pt idx="2">
                  <c:v>2.1739130434782608E-2</c:v>
                </c:pt>
                <c:pt idx="3">
                  <c:v>0</c:v>
                </c:pt>
              </c:numCache>
            </c:numRef>
          </c:val>
          <c:extLst>
            <c:ext xmlns:c16="http://schemas.microsoft.com/office/drawing/2014/chart" uri="{C3380CC4-5D6E-409C-BE32-E72D297353CC}">
              <c16:uniqueId val="{00000001-6985-4C7B-929E-2BDAF34840EB}"/>
            </c:ext>
          </c:extLst>
        </c:ser>
        <c:ser>
          <c:idx val="1"/>
          <c:order val="1"/>
          <c:tx>
            <c:strRef>
              <c:f>FigureData_ppt!$C$36</c:f>
              <c:strCache>
                <c:ptCount val="1"/>
                <c:pt idx="0">
                  <c:v>PFOA</c:v>
                </c:pt>
              </c:strCache>
            </c:strRef>
          </c:tx>
          <c:spPr>
            <a:solidFill>
              <a:schemeClr val="accent2"/>
            </a:solidFill>
            <a:ln>
              <a:solidFill>
                <a:schemeClr val="dk1"/>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Arial" panose="020B0604020202020204" pitchFamily="34" charset="0"/>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FigureData_ppt!$A$37:$A$40</c:f>
              <c:strCache>
                <c:ptCount val="4"/>
                <c:pt idx="0">
                  <c:v>PAPER </c:v>
                </c:pt>
                <c:pt idx="1">
                  <c:v>TEXTILE </c:v>
                </c:pt>
                <c:pt idx="2">
                  <c:v>PLASTIC</c:v>
                </c:pt>
                <c:pt idx="3">
                  <c:v>METALS</c:v>
                </c:pt>
              </c:strCache>
            </c:strRef>
          </c:cat>
          <c:val>
            <c:numRef>
              <c:f>FigureData_ppt!$C$37:$C$40</c:f>
              <c:numCache>
                <c:formatCode>0.00%</c:formatCode>
                <c:ptCount val="4"/>
                <c:pt idx="0">
                  <c:v>6.5116279069767441E-2</c:v>
                </c:pt>
                <c:pt idx="1">
                  <c:v>2.9702970297029702E-2</c:v>
                </c:pt>
                <c:pt idx="2">
                  <c:v>0</c:v>
                </c:pt>
                <c:pt idx="3">
                  <c:v>0</c:v>
                </c:pt>
              </c:numCache>
            </c:numRef>
          </c:val>
          <c:extLst>
            <c:ext xmlns:c16="http://schemas.microsoft.com/office/drawing/2014/chart" uri="{C3380CC4-5D6E-409C-BE32-E72D297353CC}">
              <c16:uniqueId val="{00000002-6985-4C7B-929E-2BDAF34840EB}"/>
            </c:ext>
          </c:extLst>
        </c:ser>
        <c:ser>
          <c:idx val="2"/>
          <c:order val="2"/>
          <c:tx>
            <c:strRef>
              <c:f>FigureData_ppt!$D$36</c:f>
              <c:strCache>
                <c:ptCount val="1"/>
                <c:pt idx="0">
                  <c:v>PFHxS</c:v>
                </c:pt>
              </c:strCache>
            </c:strRef>
          </c:tx>
          <c:spPr>
            <a:solidFill>
              <a:schemeClr val="accent3"/>
            </a:solidFill>
            <a:ln>
              <a:solidFill>
                <a:schemeClr val="dk1"/>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Arial" panose="020B0604020202020204" pitchFamily="34" charset="0"/>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FigureData_ppt!$A$37:$A$40</c:f>
              <c:strCache>
                <c:ptCount val="4"/>
                <c:pt idx="0">
                  <c:v>PAPER </c:v>
                </c:pt>
                <c:pt idx="1">
                  <c:v>TEXTILE </c:v>
                </c:pt>
                <c:pt idx="2">
                  <c:v>PLASTIC</c:v>
                </c:pt>
                <c:pt idx="3">
                  <c:v>METALS</c:v>
                </c:pt>
              </c:strCache>
            </c:strRef>
          </c:cat>
          <c:val>
            <c:numRef>
              <c:f>FigureData_ppt!$D$37:$D$40</c:f>
              <c:numCache>
                <c:formatCode>0.00%</c:formatCode>
                <c:ptCount val="4"/>
                <c:pt idx="0">
                  <c:v>0</c:v>
                </c:pt>
                <c:pt idx="1">
                  <c:v>1.9801980198019802E-2</c:v>
                </c:pt>
                <c:pt idx="2">
                  <c:v>0</c:v>
                </c:pt>
                <c:pt idx="3">
                  <c:v>0</c:v>
                </c:pt>
              </c:numCache>
            </c:numRef>
          </c:val>
          <c:extLst>
            <c:ext xmlns:c16="http://schemas.microsoft.com/office/drawing/2014/chart" uri="{C3380CC4-5D6E-409C-BE32-E72D297353CC}">
              <c16:uniqueId val="{00000003-6985-4C7B-929E-2BDAF34840EB}"/>
            </c:ext>
          </c:extLst>
        </c:ser>
        <c:ser>
          <c:idx val="3"/>
          <c:order val="3"/>
          <c:tx>
            <c:strRef>
              <c:f>FigureData_ppt!$F$36</c:f>
              <c:strCache>
                <c:ptCount val="1"/>
                <c:pt idx="0">
                  <c:v>Other PFASs</c:v>
                </c:pt>
              </c:strCache>
            </c:strRef>
          </c:tx>
          <c:spPr>
            <a:solidFill>
              <a:schemeClr val="accent4"/>
            </a:solidFill>
            <a:ln>
              <a:solidFill>
                <a:schemeClr val="dk1"/>
              </a:solidFill>
            </a:ln>
            <a:effectLst/>
          </c:spPr>
          <c:invertIfNegative val="0"/>
          <c:dLbls>
            <c:numFmt formatCode="0%" sourceLinked="0"/>
            <c:spPr>
              <a:noFill/>
              <a:ln>
                <a:noFill/>
              </a:ln>
              <a:effectLst/>
            </c:spPr>
            <c:txPr>
              <a:bodyPr rot="0" spcFirstLastPara="1" vertOverflow="ellipsis" vert="horz" wrap="square" anchor="ctr" anchorCtr="1"/>
              <a:lstStyle/>
              <a:p>
                <a:pPr>
                  <a:defRPr sz="1050" b="0" i="0" u="none" strike="noStrike" kern="1200" baseline="0">
                    <a:solidFill>
                      <a:schemeClr val="tx1">
                        <a:lumMod val="75000"/>
                        <a:lumOff val="25000"/>
                      </a:schemeClr>
                    </a:solidFill>
                    <a:latin typeface="Century Gothic" panose="020B0502020202020204" pitchFamily="34" charset="0"/>
                    <a:ea typeface="+mn-ea"/>
                    <a:cs typeface="Arial" panose="020B0604020202020204" pitchFamily="34" charset="0"/>
                  </a:defRPr>
                </a:pPr>
                <a:endParaRPr lang="en-B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FigureData_ppt!$A$37:$A$40</c:f>
              <c:strCache>
                <c:ptCount val="4"/>
                <c:pt idx="0">
                  <c:v>PAPER </c:v>
                </c:pt>
                <c:pt idx="1">
                  <c:v>TEXTILE </c:v>
                </c:pt>
                <c:pt idx="2">
                  <c:v>PLASTIC</c:v>
                </c:pt>
                <c:pt idx="3">
                  <c:v>METALS</c:v>
                </c:pt>
              </c:strCache>
            </c:strRef>
          </c:cat>
          <c:val>
            <c:numRef>
              <c:f>FigureData_ppt!$F$37:$F$40</c:f>
              <c:numCache>
                <c:formatCode>0.00%</c:formatCode>
                <c:ptCount val="4"/>
                <c:pt idx="0">
                  <c:v>6.9821119446047311E-2</c:v>
                </c:pt>
                <c:pt idx="1">
                  <c:v>8.1437125748502995E-2</c:v>
                </c:pt>
                <c:pt idx="2">
                  <c:v>0</c:v>
                </c:pt>
                <c:pt idx="3">
                  <c:v>0.1111111111111111</c:v>
                </c:pt>
              </c:numCache>
            </c:numRef>
          </c:val>
          <c:extLst>
            <c:ext xmlns:c16="http://schemas.microsoft.com/office/drawing/2014/chart" uri="{C3380CC4-5D6E-409C-BE32-E72D297353CC}">
              <c16:uniqueId val="{00000004-6985-4C7B-929E-2BDAF34840EB}"/>
            </c:ext>
          </c:extLst>
        </c:ser>
        <c:dLbls>
          <c:showLegendKey val="0"/>
          <c:showVal val="1"/>
          <c:showCatName val="0"/>
          <c:showSerName val="0"/>
          <c:showPercent val="0"/>
          <c:showBubbleSize val="0"/>
        </c:dLbls>
        <c:gapWidth val="120"/>
        <c:axId val="1608005439"/>
        <c:axId val="1693993647"/>
      </c:barChart>
      <c:catAx>
        <c:axId val="1687035199"/>
        <c:scaling>
          <c:orientation val="minMax"/>
        </c:scaling>
        <c:delete val="0"/>
        <c:axPos val="b"/>
        <c:numFmt formatCode="General" sourceLinked="1"/>
        <c:majorTickMark val="none"/>
        <c:minorTickMark val="none"/>
        <c:tickLblPos val="nextTo"/>
        <c:spPr>
          <a:noFill/>
          <a:ln w="9525" cap="flat" cmpd="sng" algn="ctr">
            <a:solidFill>
              <a:schemeClr val="dk1"/>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Arial" panose="020B0604020202020204" pitchFamily="34" charset="0"/>
              </a:defRPr>
            </a:pPr>
            <a:endParaRPr lang="en-BE"/>
          </a:p>
        </c:txPr>
        <c:crossAx val="151736639"/>
        <c:crosses val="autoZero"/>
        <c:auto val="1"/>
        <c:lblAlgn val="ctr"/>
        <c:lblOffset val="100"/>
        <c:noMultiLvlLbl val="0"/>
      </c:catAx>
      <c:valAx>
        <c:axId val="151736639"/>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Arial" panose="020B0604020202020204" pitchFamily="34" charset="0"/>
              </a:defRPr>
            </a:pPr>
            <a:endParaRPr lang="en-BE"/>
          </a:p>
        </c:txPr>
        <c:crossAx val="1687035199"/>
        <c:crosses val="autoZero"/>
        <c:crossBetween val="between"/>
      </c:valAx>
      <c:valAx>
        <c:axId val="1693993647"/>
        <c:scaling>
          <c:orientation val="minMax"/>
          <c:max val="1"/>
        </c:scaling>
        <c:delete val="1"/>
        <c:axPos val="r"/>
        <c:numFmt formatCode="0.00%" sourceLinked="1"/>
        <c:majorTickMark val="out"/>
        <c:minorTickMark val="none"/>
        <c:tickLblPos val="nextTo"/>
        <c:crossAx val="1608005439"/>
        <c:crosses val="max"/>
        <c:crossBetween val="between"/>
      </c:valAx>
      <c:catAx>
        <c:axId val="1608005439"/>
        <c:scaling>
          <c:orientation val="minMax"/>
        </c:scaling>
        <c:delete val="1"/>
        <c:axPos val="b"/>
        <c:numFmt formatCode="General" sourceLinked="1"/>
        <c:majorTickMark val="out"/>
        <c:minorTickMark val="none"/>
        <c:tickLblPos val="nextTo"/>
        <c:crossAx val="1693993647"/>
        <c:crosses val="autoZero"/>
        <c:auto val="1"/>
        <c:lblAlgn val="ctr"/>
        <c:lblOffset val="100"/>
        <c:noMultiLvlLbl val="0"/>
      </c:catAx>
      <c:spPr>
        <a:noFill/>
        <a:ln>
          <a:noFill/>
        </a:ln>
        <a:effectLst/>
      </c:spPr>
    </c:plotArea>
    <c:legend>
      <c:legendPos val="b"/>
      <c:legendEntry>
        <c:idx val="0"/>
        <c:delete val="1"/>
      </c:legendEntry>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Century Gothic" panose="020B0502020202020204" pitchFamily="34" charset="0"/>
              <a:ea typeface="+mn-ea"/>
              <a:cs typeface="Arial" panose="020B0604020202020204" pitchFamily="34" charset="0"/>
            </a:defRPr>
          </a:pPr>
          <a:endParaRPr lang="en-B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50">
          <a:latin typeface="Century Gothic" panose="020B0502020202020204" pitchFamily="34" charset="0"/>
          <a:cs typeface="Arial" panose="020B0604020202020204" pitchFamily="34" charset="0"/>
        </a:defRPr>
      </a:pPr>
      <a:endParaRPr lang="en-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29DD9A-872A-4CDE-99FE-2E9D78300875}" type="doc">
      <dgm:prSet loTypeId="urn:microsoft.com/office/officeart/2005/8/layout/process1" loCatId="process" qsTypeId="urn:microsoft.com/office/officeart/2005/8/quickstyle/simple1" qsCatId="simple" csTypeId="urn:microsoft.com/office/officeart/2005/8/colors/accent1_2" csCatId="accent1" phldr="1"/>
      <dgm:spPr/>
    </dgm:pt>
    <dgm:pt modelId="{170574F3-C526-43F9-9A5B-E0B983399FFA}">
      <dgm:prSet phldrT="[Testo]"/>
      <dgm:spPr/>
      <dgm:t>
        <a:bodyPr/>
        <a:lstStyle/>
        <a:p>
          <a:r>
            <a:rPr lang="it-IT" b="1"/>
            <a:t>SAMPLING</a:t>
          </a:r>
        </a:p>
      </dgm:t>
    </dgm:pt>
    <dgm:pt modelId="{46BF48BF-6A9A-4D86-9086-A994171BA24D}" type="parTrans" cxnId="{392FA700-97E2-4E42-A0F2-EF32569DCA48}">
      <dgm:prSet/>
      <dgm:spPr/>
      <dgm:t>
        <a:bodyPr/>
        <a:lstStyle/>
        <a:p>
          <a:endParaRPr lang="it-IT" b="1"/>
        </a:p>
      </dgm:t>
    </dgm:pt>
    <dgm:pt modelId="{8127BAA3-3861-4FDC-9396-3064CA4F8331}" type="sibTrans" cxnId="{392FA700-97E2-4E42-A0F2-EF32569DCA48}">
      <dgm:prSet/>
      <dgm:spPr/>
      <dgm:t>
        <a:bodyPr/>
        <a:lstStyle/>
        <a:p>
          <a:endParaRPr lang="it-IT" b="1"/>
        </a:p>
      </dgm:t>
    </dgm:pt>
    <dgm:pt modelId="{944A5AD4-276A-4264-A352-60056B056E4D}">
      <dgm:prSet phldrT="[Testo]"/>
      <dgm:spPr/>
      <dgm:t>
        <a:bodyPr/>
        <a:lstStyle/>
        <a:p>
          <a:r>
            <a:rPr lang="it-IT" b="1"/>
            <a:t>TRANSPORT AND STORAGE</a:t>
          </a:r>
        </a:p>
      </dgm:t>
    </dgm:pt>
    <dgm:pt modelId="{5267E013-D6BA-4CBB-A1DB-0C5DB7635D62}" type="parTrans" cxnId="{D40E4089-AE96-4155-9B0A-25804F4A97FB}">
      <dgm:prSet/>
      <dgm:spPr/>
      <dgm:t>
        <a:bodyPr/>
        <a:lstStyle/>
        <a:p>
          <a:endParaRPr lang="it-IT" b="1"/>
        </a:p>
      </dgm:t>
    </dgm:pt>
    <dgm:pt modelId="{FD7C9522-910B-4D07-A5E6-C8D6582241B2}" type="sibTrans" cxnId="{D40E4089-AE96-4155-9B0A-25804F4A97FB}">
      <dgm:prSet/>
      <dgm:spPr/>
      <dgm:t>
        <a:bodyPr/>
        <a:lstStyle/>
        <a:p>
          <a:endParaRPr lang="it-IT" b="1"/>
        </a:p>
      </dgm:t>
    </dgm:pt>
    <dgm:pt modelId="{33B19530-0709-4EBE-8A07-74AB56C4616F}">
      <dgm:prSet phldrT="[Testo]"/>
      <dgm:spPr/>
      <dgm:t>
        <a:bodyPr/>
        <a:lstStyle/>
        <a:p>
          <a:r>
            <a:rPr lang="it-IT" b="1"/>
            <a:t>SAMPLE PREPARATION</a:t>
          </a:r>
        </a:p>
      </dgm:t>
    </dgm:pt>
    <dgm:pt modelId="{B2DAFED7-6088-40A7-94CF-EB1CFBC32D61}" type="parTrans" cxnId="{0249DC19-D500-482E-B3DF-E2D9F99700AB}">
      <dgm:prSet/>
      <dgm:spPr/>
      <dgm:t>
        <a:bodyPr/>
        <a:lstStyle/>
        <a:p>
          <a:endParaRPr lang="it-IT" b="1"/>
        </a:p>
      </dgm:t>
    </dgm:pt>
    <dgm:pt modelId="{989645EB-60E4-4F44-A86C-AD18A70DB97E}" type="sibTrans" cxnId="{0249DC19-D500-482E-B3DF-E2D9F99700AB}">
      <dgm:prSet/>
      <dgm:spPr/>
      <dgm:t>
        <a:bodyPr/>
        <a:lstStyle/>
        <a:p>
          <a:endParaRPr lang="it-IT" b="1"/>
        </a:p>
      </dgm:t>
    </dgm:pt>
    <dgm:pt modelId="{1520ACC7-DF4B-40A3-B4C8-55F3E52D90EC}">
      <dgm:prSet phldrT="[Testo]"/>
      <dgm:spPr/>
      <dgm:t>
        <a:bodyPr/>
        <a:lstStyle/>
        <a:p>
          <a:r>
            <a:rPr lang="it-IT" b="1"/>
            <a:t>LAB TESTING</a:t>
          </a:r>
        </a:p>
      </dgm:t>
    </dgm:pt>
    <dgm:pt modelId="{F309DD88-FDAC-41ED-AB69-B1D8AE302D0C}" type="parTrans" cxnId="{16CB51FF-E04C-43BC-B6F6-6D79E67D4735}">
      <dgm:prSet/>
      <dgm:spPr/>
      <dgm:t>
        <a:bodyPr/>
        <a:lstStyle/>
        <a:p>
          <a:endParaRPr lang="it-IT" b="1"/>
        </a:p>
      </dgm:t>
    </dgm:pt>
    <dgm:pt modelId="{79047FAF-34BD-4724-B51A-59085676E712}" type="sibTrans" cxnId="{16CB51FF-E04C-43BC-B6F6-6D79E67D4735}">
      <dgm:prSet/>
      <dgm:spPr/>
      <dgm:t>
        <a:bodyPr/>
        <a:lstStyle/>
        <a:p>
          <a:endParaRPr lang="it-IT" b="1"/>
        </a:p>
      </dgm:t>
    </dgm:pt>
    <dgm:pt modelId="{06ED90AE-500A-4290-ACA7-062D4C0C4DA7}">
      <dgm:prSet phldrT="[Testo]"/>
      <dgm:spPr/>
      <dgm:t>
        <a:bodyPr/>
        <a:lstStyle/>
        <a:p>
          <a:r>
            <a:rPr lang="it-IT" b="1"/>
            <a:t>INTERPRETATION</a:t>
          </a:r>
        </a:p>
        <a:p>
          <a:r>
            <a:rPr lang="it-IT" b="1"/>
            <a:t>(</a:t>
          </a:r>
          <a:r>
            <a:rPr lang="it-IT" b="1" err="1"/>
            <a:t>regulation</a:t>
          </a:r>
          <a:r>
            <a:rPr lang="it-IT" b="1"/>
            <a:t> </a:t>
          </a:r>
          <a:r>
            <a:rPr lang="it-IT" b="1" err="1"/>
            <a:t>limits</a:t>
          </a:r>
          <a:r>
            <a:rPr lang="it-IT" b="1"/>
            <a:t>)</a:t>
          </a:r>
        </a:p>
      </dgm:t>
    </dgm:pt>
    <dgm:pt modelId="{D86E642A-888C-4231-B6C4-6C6AEAAF1CF3}" type="parTrans" cxnId="{C17EA2A9-4BB3-41C5-8CA9-59DAE20229FF}">
      <dgm:prSet/>
      <dgm:spPr/>
      <dgm:t>
        <a:bodyPr/>
        <a:lstStyle/>
        <a:p>
          <a:endParaRPr lang="it-IT" b="1"/>
        </a:p>
      </dgm:t>
    </dgm:pt>
    <dgm:pt modelId="{028E3B31-A1B7-43B6-840A-ADB058C26514}" type="sibTrans" cxnId="{C17EA2A9-4BB3-41C5-8CA9-59DAE20229FF}">
      <dgm:prSet/>
      <dgm:spPr/>
      <dgm:t>
        <a:bodyPr/>
        <a:lstStyle/>
        <a:p>
          <a:endParaRPr lang="it-IT" b="1"/>
        </a:p>
      </dgm:t>
    </dgm:pt>
    <dgm:pt modelId="{A147FFB3-3F6A-4CFA-8353-101E5B6CC54B}" type="pres">
      <dgm:prSet presAssocID="{0A29DD9A-872A-4CDE-99FE-2E9D78300875}" presName="Name0" presStyleCnt="0">
        <dgm:presLayoutVars>
          <dgm:dir/>
          <dgm:resizeHandles val="exact"/>
        </dgm:presLayoutVars>
      </dgm:prSet>
      <dgm:spPr/>
    </dgm:pt>
    <dgm:pt modelId="{4103F35A-3A13-44E7-856D-6D5C3386E080}" type="pres">
      <dgm:prSet presAssocID="{170574F3-C526-43F9-9A5B-E0B983399FFA}" presName="node" presStyleLbl="node1" presStyleIdx="0" presStyleCnt="5">
        <dgm:presLayoutVars>
          <dgm:bulletEnabled val="1"/>
        </dgm:presLayoutVars>
      </dgm:prSet>
      <dgm:spPr/>
    </dgm:pt>
    <dgm:pt modelId="{DEEFDC39-F872-4293-9C41-DA314810E14D}" type="pres">
      <dgm:prSet presAssocID="{8127BAA3-3861-4FDC-9396-3064CA4F8331}" presName="sibTrans" presStyleLbl="sibTrans2D1" presStyleIdx="0" presStyleCnt="4"/>
      <dgm:spPr/>
    </dgm:pt>
    <dgm:pt modelId="{CCB03A33-785B-4FF7-AE5A-CD0B2EC36CAF}" type="pres">
      <dgm:prSet presAssocID="{8127BAA3-3861-4FDC-9396-3064CA4F8331}" presName="connectorText" presStyleLbl="sibTrans2D1" presStyleIdx="0" presStyleCnt="4"/>
      <dgm:spPr/>
    </dgm:pt>
    <dgm:pt modelId="{31F036A6-DF36-4203-880F-8A84A292290C}" type="pres">
      <dgm:prSet presAssocID="{944A5AD4-276A-4264-A352-60056B056E4D}" presName="node" presStyleLbl="node1" presStyleIdx="1" presStyleCnt="5">
        <dgm:presLayoutVars>
          <dgm:bulletEnabled val="1"/>
        </dgm:presLayoutVars>
      </dgm:prSet>
      <dgm:spPr/>
    </dgm:pt>
    <dgm:pt modelId="{322C8096-F144-4D89-A81F-2F5C5022DC51}" type="pres">
      <dgm:prSet presAssocID="{FD7C9522-910B-4D07-A5E6-C8D6582241B2}" presName="sibTrans" presStyleLbl="sibTrans2D1" presStyleIdx="1" presStyleCnt="4"/>
      <dgm:spPr/>
    </dgm:pt>
    <dgm:pt modelId="{24AA0D76-78C5-4CAC-9E10-E3380B14258B}" type="pres">
      <dgm:prSet presAssocID="{FD7C9522-910B-4D07-A5E6-C8D6582241B2}" presName="connectorText" presStyleLbl="sibTrans2D1" presStyleIdx="1" presStyleCnt="4"/>
      <dgm:spPr/>
    </dgm:pt>
    <dgm:pt modelId="{BF715F45-182A-4146-AD24-94F469A449C5}" type="pres">
      <dgm:prSet presAssocID="{33B19530-0709-4EBE-8A07-74AB56C4616F}" presName="node" presStyleLbl="node1" presStyleIdx="2" presStyleCnt="5">
        <dgm:presLayoutVars>
          <dgm:bulletEnabled val="1"/>
        </dgm:presLayoutVars>
      </dgm:prSet>
      <dgm:spPr/>
    </dgm:pt>
    <dgm:pt modelId="{F20AAB5A-AB39-4221-8E75-5F9F94F82FCF}" type="pres">
      <dgm:prSet presAssocID="{989645EB-60E4-4F44-A86C-AD18A70DB97E}" presName="sibTrans" presStyleLbl="sibTrans2D1" presStyleIdx="2" presStyleCnt="4"/>
      <dgm:spPr/>
    </dgm:pt>
    <dgm:pt modelId="{9A87DF00-5E7A-40C1-873E-16576CC833BA}" type="pres">
      <dgm:prSet presAssocID="{989645EB-60E4-4F44-A86C-AD18A70DB97E}" presName="connectorText" presStyleLbl="sibTrans2D1" presStyleIdx="2" presStyleCnt="4"/>
      <dgm:spPr/>
    </dgm:pt>
    <dgm:pt modelId="{0F51E777-5727-48F2-887E-6E874B3E71C7}" type="pres">
      <dgm:prSet presAssocID="{1520ACC7-DF4B-40A3-B4C8-55F3E52D90EC}" presName="node" presStyleLbl="node1" presStyleIdx="3" presStyleCnt="5">
        <dgm:presLayoutVars>
          <dgm:bulletEnabled val="1"/>
        </dgm:presLayoutVars>
      </dgm:prSet>
      <dgm:spPr/>
    </dgm:pt>
    <dgm:pt modelId="{427B783E-749D-44B2-8963-D95E23AC3B38}" type="pres">
      <dgm:prSet presAssocID="{79047FAF-34BD-4724-B51A-59085676E712}" presName="sibTrans" presStyleLbl="sibTrans2D1" presStyleIdx="3" presStyleCnt="4"/>
      <dgm:spPr/>
    </dgm:pt>
    <dgm:pt modelId="{E7D56AD1-FD0D-4AAC-8BAD-0AD66FEB50DA}" type="pres">
      <dgm:prSet presAssocID="{79047FAF-34BD-4724-B51A-59085676E712}" presName="connectorText" presStyleLbl="sibTrans2D1" presStyleIdx="3" presStyleCnt="4"/>
      <dgm:spPr/>
    </dgm:pt>
    <dgm:pt modelId="{F707D02D-3430-435A-8531-F3157049D0A2}" type="pres">
      <dgm:prSet presAssocID="{06ED90AE-500A-4290-ACA7-062D4C0C4DA7}" presName="node" presStyleLbl="node1" presStyleIdx="4" presStyleCnt="5">
        <dgm:presLayoutVars>
          <dgm:bulletEnabled val="1"/>
        </dgm:presLayoutVars>
      </dgm:prSet>
      <dgm:spPr/>
    </dgm:pt>
  </dgm:ptLst>
  <dgm:cxnLst>
    <dgm:cxn modelId="{392FA700-97E2-4E42-A0F2-EF32569DCA48}" srcId="{0A29DD9A-872A-4CDE-99FE-2E9D78300875}" destId="{170574F3-C526-43F9-9A5B-E0B983399FFA}" srcOrd="0" destOrd="0" parTransId="{46BF48BF-6A9A-4D86-9086-A994171BA24D}" sibTransId="{8127BAA3-3861-4FDC-9396-3064CA4F8331}"/>
    <dgm:cxn modelId="{77975706-B762-4E5D-91C8-099CB056C5E8}" type="presOf" srcId="{33B19530-0709-4EBE-8A07-74AB56C4616F}" destId="{BF715F45-182A-4146-AD24-94F469A449C5}" srcOrd="0" destOrd="0" presId="urn:microsoft.com/office/officeart/2005/8/layout/process1"/>
    <dgm:cxn modelId="{B5B15708-EEBD-486B-A653-4524795447CC}" type="presOf" srcId="{06ED90AE-500A-4290-ACA7-062D4C0C4DA7}" destId="{F707D02D-3430-435A-8531-F3157049D0A2}" srcOrd="0" destOrd="0" presId="urn:microsoft.com/office/officeart/2005/8/layout/process1"/>
    <dgm:cxn modelId="{0249DC19-D500-482E-B3DF-E2D9F99700AB}" srcId="{0A29DD9A-872A-4CDE-99FE-2E9D78300875}" destId="{33B19530-0709-4EBE-8A07-74AB56C4616F}" srcOrd="2" destOrd="0" parTransId="{B2DAFED7-6088-40A7-94CF-EB1CFBC32D61}" sibTransId="{989645EB-60E4-4F44-A86C-AD18A70DB97E}"/>
    <dgm:cxn modelId="{EF0C231B-3D23-44E8-8C68-99B39B4F594B}" type="presOf" srcId="{1520ACC7-DF4B-40A3-B4C8-55F3E52D90EC}" destId="{0F51E777-5727-48F2-887E-6E874B3E71C7}" srcOrd="0" destOrd="0" presId="urn:microsoft.com/office/officeart/2005/8/layout/process1"/>
    <dgm:cxn modelId="{B9069A1E-3AC1-49BA-BC83-D56CE508C4C7}" type="presOf" srcId="{0A29DD9A-872A-4CDE-99FE-2E9D78300875}" destId="{A147FFB3-3F6A-4CFA-8353-101E5B6CC54B}" srcOrd="0" destOrd="0" presId="urn:microsoft.com/office/officeart/2005/8/layout/process1"/>
    <dgm:cxn modelId="{6E13EB80-9B92-4DE9-8331-9EF3406652B5}" type="presOf" srcId="{989645EB-60E4-4F44-A86C-AD18A70DB97E}" destId="{F20AAB5A-AB39-4221-8E75-5F9F94F82FCF}" srcOrd="0" destOrd="0" presId="urn:microsoft.com/office/officeart/2005/8/layout/process1"/>
    <dgm:cxn modelId="{D40E4089-AE96-4155-9B0A-25804F4A97FB}" srcId="{0A29DD9A-872A-4CDE-99FE-2E9D78300875}" destId="{944A5AD4-276A-4264-A352-60056B056E4D}" srcOrd="1" destOrd="0" parTransId="{5267E013-D6BA-4CBB-A1DB-0C5DB7635D62}" sibTransId="{FD7C9522-910B-4D07-A5E6-C8D6582241B2}"/>
    <dgm:cxn modelId="{FA50148C-3D7C-40AD-AA28-E26C28B6C59A}" type="presOf" srcId="{170574F3-C526-43F9-9A5B-E0B983399FFA}" destId="{4103F35A-3A13-44E7-856D-6D5C3386E080}" srcOrd="0" destOrd="0" presId="urn:microsoft.com/office/officeart/2005/8/layout/process1"/>
    <dgm:cxn modelId="{5A37F891-8CF1-4520-A444-94696AAED2F5}" type="presOf" srcId="{79047FAF-34BD-4724-B51A-59085676E712}" destId="{427B783E-749D-44B2-8963-D95E23AC3B38}" srcOrd="0" destOrd="0" presId="urn:microsoft.com/office/officeart/2005/8/layout/process1"/>
    <dgm:cxn modelId="{C17EA2A9-4BB3-41C5-8CA9-59DAE20229FF}" srcId="{0A29DD9A-872A-4CDE-99FE-2E9D78300875}" destId="{06ED90AE-500A-4290-ACA7-062D4C0C4DA7}" srcOrd="4" destOrd="0" parTransId="{D86E642A-888C-4231-B6C4-6C6AEAAF1CF3}" sibTransId="{028E3B31-A1B7-43B6-840A-ADB058C26514}"/>
    <dgm:cxn modelId="{DE9728AF-28A7-4FF5-84FF-265F63184BB6}" type="presOf" srcId="{8127BAA3-3861-4FDC-9396-3064CA4F8331}" destId="{DEEFDC39-F872-4293-9C41-DA314810E14D}" srcOrd="0" destOrd="0" presId="urn:microsoft.com/office/officeart/2005/8/layout/process1"/>
    <dgm:cxn modelId="{206B31B2-EA45-4817-9CAA-5CAE2693DFF6}" type="presOf" srcId="{944A5AD4-276A-4264-A352-60056B056E4D}" destId="{31F036A6-DF36-4203-880F-8A84A292290C}" srcOrd="0" destOrd="0" presId="urn:microsoft.com/office/officeart/2005/8/layout/process1"/>
    <dgm:cxn modelId="{1E75F9C3-ECC3-4C80-AAD2-EFB2D6890878}" type="presOf" srcId="{79047FAF-34BD-4724-B51A-59085676E712}" destId="{E7D56AD1-FD0D-4AAC-8BAD-0AD66FEB50DA}" srcOrd="1" destOrd="0" presId="urn:microsoft.com/office/officeart/2005/8/layout/process1"/>
    <dgm:cxn modelId="{48624EC8-9238-4EF9-9961-29F6CA827CF3}" type="presOf" srcId="{FD7C9522-910B-4D07-A5E6-C8D6582241B2}" destId="{322C8096-F144-4D89-A81F-2F5C5022DC51}" srcOrd="0" destOrd="0" presId="urn:microsoft.com/office/officeart/2005/8/layout/process1"/>
    <dgm:cxn modelId="{598972D7-AE7F-4881-B93E-97EC9786B7CF}" type="presOf" srcId="{8127BAA3-3861-4FDC-9396-3064CA4F8331}" destId="{CCB03A33-785B-4FF7-AE5A-CD0B2EC36CAF}" srcOrd="1" destOrd="0" presId="urn:microsoft.com/office/officeart/2005/8/layout/process1"/>
    <dgm:cxn modelId="{6614EEE4-FD41-4F1C-88C1-4775C8F14AFF}" type="presOf" srcId="{989645EB-60E4-4F44-A86C-AD18A70DB97E}" destId="{9A87DF00-5E7A-40C1-873E-16576CC833BA}" srcOrd="1" destOrd="0" presId="urn:microsoft.com/office/officeart/2005/8/layout/process1"/>
    <dgm:cxn modelId="{40E4ABF6-C4B8-41AF-A26D-EB3F4F2919BC}" type="presOf" srcId="{FD7C9522-910B-4D07-A5E6-C8D6582241B2}" destId="{24AA0D76-78C5-4CAC-9E10-E3380B14258B}" srcOrd="1" destOrd="0" presId="urn:microsoft.com/office/officeart/2005/8/layout/process1"/>
    <dgm:cxn modelId="{16CB51FF-E04C-43BC-B6F6-6D79E67D4735}" srcId="{0A29DD9A-872A-4CDE-99FE-2E9D78300875}" destId="{1520ACC7-DF4B-40A3-B4C8-55F3E52D90EC}" srcOrd="3" destOrd="0" parTransId="{F309DD88-FDAC-41ED-AB69-B1D8AE302D0C}" sibTransId="{79047FAF-34BD-4724-B51A-59085676E712}"/>
    <dgm:cxn modelId="{1342DC36-5FFE-4AA8-8BEC-DF3952D523A9}" type="presParOf" srcId="{A147FFB3-3F6A-4CFA-8353-101E5B6CC54B}" destId="{4103F35A-3A13-44E7-856D-6D5C3386E080}" srcOrd="0" destOrd="0" presId="urn:microsoft.com/office/officeart/2005/8/layout/process1"/>
    <dgm:cxn modelId="{658A3304-F950-482F-A8CC-6B5E1202D172}" type="presParOf" srcId="{A147FFB3-3F6A-4CFA-8353-101E5B6CC54B}" destId="{DEEFDC39-F872-4293-9C41-DA314810E14D}" srcOrd="1" destOrd="0" presId="urn:microsoft.com/office/officeart/2005/8/layout/process1"/>
    <dgm:cxn modelId="{F7EA07C4-69F5-4E7B-BB96-9F2FCC573420}" type="presParOf" srcId="{DEEFDC39-F872-4293-9C41-DA314810E14D}" destId="{CCB03A33-785B-4FF7-AE5A-CD0B2EC36CAF}" srcOrd="0" destOrd="0" presId="urn:microsoft.com/office/officeart/2005/8/layout/process1"/>
    <dgm:cxn modelId="{FD415A3F-E854-4CF3-BEA2-602295D95393}" type="presParOf" srcId="{A147FFB3-3F6A-4CFA-8353-101E5B6CC54B}" destId="{31F036A6-DF36-4203-880F-8A84A292290C}" srcOrd="2" destOrd="0" presId="urn:microsoft.com/office/officeart/2005/8/layout/process1"/>
    <dgm:cxn modelId="{F103DFF5-1AA8-429E-B5C8-2E74164F2D60}" type="presParOf" srcId="{A147FFB3-3F6A-4CFA-8353-101E5B6CC54B}" destId="{322C8096-F144-4D89-A81F-2F5C5022DC51}" srcOrd="3" destOrd="0" presId="urn:microsoft.com/office/officeart/2005/8/layout/process1"/>
    <dgm:cxn modelId="{6EC03F4F-9539-487A-959E-AD2B8FBD1CCE}" type="presParOf" srcId="{322C8096-F144-4D89-A81F-2F5C5022DC51}" destId="{24AA0D76-78C5-4CAC-9E10-E3380B14258B}" srcOrd="0" destOrd="0" presId="urn:microsoft.com/office/officeart/2005/8/layout/process1"/>
    <dgm:cxn modelId="{555DC42D-47C5-42F6-A42E-621E07546ED7}" type="presParOf" srcId="{A147FFB3-3F6A-4CFA-8353-101E5B6CC54B}" destId="{BF715F45-182A-4146-AD24-94F469A449C5}" srcOrd="4" destOrd="0" presId="urn:microsoft.com/office/officeart/2005/8/layout/process1"/>
    <dgm:cxn modelId="{3F03FA5C-10DA-48A7-8B66-4F8133484942}" type="presParOf" srcId="{A147FFB3-3F6A-4CFA-8353-101E5B6CC54B}" destId="{F20AAB5A-AB39-4221-8E75-5F9F94F82FCF}" srcOrd="5" destOrd="0" presId="urn:microsoft.com/office/officeart/2005/8/layout/process1"/>
    <dgm:cxn modelId="{E4D5B5B5-71B8-4B3F-8BAF-86D681579376}" type="presParOf" srcId="{F20AAB5A-AB39-4221-8E75-5F9F94F82FCF}" destId="{9A87DF00-5E7A-40C1-873E-16576CC833BA}" srcOrd="0" destOrd="0" presId="urn:microsoft.com/office/officeart/2005/8/layout/process1"/>
    <dgm:cxn modelId="{EF54AEF7-4CB5-4297-8B5C-BADB01930F67}" type="presParOf" srcId="{A147FFB3-3F6A-4CFA-8353-101E5B6CC54B}" destId="{0F51E777-5727-48F2-887E-6E874B3E71C7}" srcOrd="6" destOrd="0" presId="urn:microsoft.com/office/officeart/2005/8/layout/process1"/>
    <dgm:cxn modelId="{4448DAFC-B1B4-4908-9D2A-851BDFE934B6}" type="presParOf" srcId="{A147FFB3-3F6A-4CFA-8353-101E5B6CC54B}" destId="{427B783E-749D-44B2-8963-D95E23AC3B38}" srcOrd="7" destOrd="0" presId="urn:microsoft.com/office/officeart/2005/8/layout/process1"/>
    <dgm:cxn modelId="{E897BE53-FAED-46FE-AC04-D8CCE8C26BA1}" type="presParOf" srcId="{427B783E-749D-44B2-8963-D95E23AC3B38}" destId="{E7D56AD1-FD0D-4AAC-8BAD-0AD66FEB50DA}" srcOrd="0" destOrd="0" presId="urn:microsoft.com/office/officeart/2005/8/layout/process1"/>
    <dgm:cxn modelId="{DF02A47B-7D82-4F4F-B7FC-2B2EC62FB177}" type="presParOf" srcId="{A147FFB3-3F6A-4CFA-8353-101E5B6CC54B}" destId="{F707D02D-3430-435A-8531-F3157049D0A2}" srcOrd="8" destOrd="0" presId="urn:microsoft.com/office/officeart/2005/8/layout/process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03F35A-3A13-44E7-856D-6D5C3386E080}">
      <dsp:nvSpPr>
        <dsp:cNvPr id="0" name=""/>
        <dsp:cNvSpPr/>
      </dsp:nvSpPr>
      <dsp:spPr>
        <a:xfrm>
          <a:off x="8610" y="846518"/>
          <a:ext cx="2669363" cy="1601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SAMPLING</a:t>
          </a:r>
        </a:p>
      </dsp:txBody>
      <dsp:txXfrm>
        <a:off x="55520" y="893428"/>
        <a:ext cx="2575543" cy="1507798"/>
      </dsp:txXfrm>
    </dsp:sp>
    <dsp:sp modelId="{DEEFDC39-F872-4293-9C41-DA314810E14D}">
      <dsp:nvSpPr>
        <dsp:cNvPr id="0" name=""/>
        <dsp:cNvSpPr/>
      </dsp:nvSpPr>
      <dsp:spPr>
        <a:xfrm>
          <a:off x="2944911" y="1316326"/>
          <a:ext cx="565905" cy="662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b="1" kern="1200"/>
        </a:p>
      </dsp:txBody>
      <dsp:txXfrm>
        <a:off x="2944911" y="1448726"/>
        <a:ext cx="396134" cy="397202"/>
      </dsp:txXfrm>
    </dsp:sp>
    <dsp:sp modelId="{31F036A6-DF36-4203-880F-8A84A292290C}">
      <dsp:nvSpPr>
        <dsp:cNvPr id="0" name=""/>
        <dsp:cNvSpPr/>
      </dsp:nvSpPr>
      <dsp:spPr>
        <a:xfrm>
          <a:off x="3745720" y="846518"/>
          <a:ext cx="2669363" cy="1601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TRANSPORT AND STORAGE</a:t>
          </a:r>
        </a:p>
      </dsp:txBody>
      <dsp:txXfrm>
        <a:off x="3792630" y="893428"/>
        <a:ext cx="2575543" cy="1507798"/>
      </dsp:txXfrm>
    </dsp:sp>
    <dsp:sp modelId="{322C8096-F144-4D89-A81F-2F5C5022DC51}">
      <dsp:nvSpPr>
        <dsp:cNvPr id="0" name=""/>
        <dsp:cNvSpPr/>
      </dsp:nvSpPr>
      <dsp:spPr>
        <a:xfrm>
          <a:off x="6682020" y="1316326"/>
          <a:ext cx="565905" cy="662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b="1" kern="1200"/>
        </a:p>
      </dsp:txBody>
      <dsp:txXfrm>
        <a:off x="6682020" y="1448726"/>
        <a:ext cx="396134" cy="397202"/>
      </dsp:txXfrm>
    </dsp:sp>
    <dsp:sp modelId="{BF715F45-182A-4146-AD24-94F469A449C5}">
      <dsp:nvSpPr>
        <dsp:cNvPr id="0" name=""/>
        <dsp:cNvSpPr/>
      </dsp:nvSpPr>
      <dsp:spPr>
        <a:xfrm>
          <a:off x="7482829" y="846518"/>
          <a:ext cx="2669363" cy="1601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SAMPLE PREPARATION</a:t>
          </a:r>
        </a:p>
      </dsp:txBody>
      <dsp:txXfrm>
        <a:off x="7529739" y="893428"/>
        <a:ext cx="2575543" cy="1507798"/>
      </dsp:txXfrm>
    </dsp:sp>
    <dsp:sp modelId="{F20AAB5A-AB39-4221-8E75-5F9F94F82FCF}">
      <dsp:nvSpPr>
        <dsp:cNvPr id="0" name=""/>
        <dsp:cNvSpPr/>
      </dsp:nvSpPr>
      <dsp:spPr>
        <a:xfrm>
          <a:off x="10419129" y="1316326"/>
          <a:ext cx="565905" cy="662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b="1" kern="1200"/>
        </a:p>
      </dsp:txBody>
      <dsp:txXfrm>
        <a:off x="10419129" y="1448726"/>
        <a:ext cx="396134" cy="397202"/>
      </dsp:txXfrm>
    </dsp:sp>
    <dsp:sp modelId="{0F51E777-5727-48F2-887E-6E874B3E71C7}">
      <dsp:nvSpPr>
        <dsp:cNvPr id="0" name=""/>
        <dsp:cNvSpPr/>
      </dsp:nvSpPr>
      <dsp:spPr>
        <a:xfrm>
          <a:off x="11219938" y="846518"/>
          <a:ext cx="2669363" cy="1601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LAB TESTING</a:t>
          </a:r>
        </a:p>
      </dsp:txBody>
      <dsp:txXfrm>
        <a:off x="11266848" y="893428"/>
        <a:ext cx="2575543" cy="1507798"/>
      </dsp:txXfrm>
    </dsp:sp>
    <dsp:sp modelId="{427B783E-749D-44B2-8963-D95E23AC3B38}">
      <dsp:nvSpPr>
        <dsp:cNvPr id="0" name=""/>
        <dsp:cNvSpPr/>
      </dsp:nvSpPr>
      <dsp:spPr>
        <a:xfrm>
          <a:off x="14156239" y="1316326"/>
          <a:ext cx="565905" cy="662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it-IT" sz="2100" b="1" kern="1200"/>
        </a:p>
      </dsp:txBody>
      <dsp:txXfrm>
        <a:off x="14156239" y="1448726"/>
        <a:ext cx="396134" cy="397202"/>
      </dsp:txXfrm>
    </dsp:sp>
    <dsp:sp modelId="{F707D02D-3430-435A-8531-F3157049D0A2}">
      <dsp:nvSpPr>
        <dsp:cNvPr id="0" name=""/>
        <dsp:cNvSpPr/>
      </dsp:nvSpPr>
      <dsp:spPr>
        <a:xfrm>
          <a:off x="14957048" y="846518"/>
          <a:ext cx="2669363" cy="160161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it-IT" sz="2600" b="1" kern="1200"/>
            <a:t>INTERPRETATION</a:t>
          </a:r>
        </a:p>
        <a:p>
          <a:pPr marL="0" lvl="0" indent="0" algn="ctr" defTabSz="1155700">
            <a:lnSpc>
              <a:spcPct val="90000"/>
            </a:lnSpc>
            <a:spcBef>
              <a:spcPct val="0"/>
            </a:spcBef>
            <a:spcAft>
              <a:spcPct val="35000"/>
            </a:spcAft>
            <a:buNone/>
          </a:pPr>
          <a:r>
            <a:rPr lang="it-IT" sz="2600" b="1" kern="1200"/>
            <a:t>(</a:t>
          </a:r>
          <a:r>
            <a:rPr lang="it-IT" sz="2600" b="1" kern="1200" err="1"/>
            <a:t>regulation</a:t>
          </a:r>
          <a:r>
            <a:rPr lang="it-IT" sz="2600" b="1" kern="1200"/>
            <a:t> </a:t>
          </a:r>
          <a:r>
            <a:rPr lang="it-IT" sz="2600" b="1" kern="1200" err="1"/>
            <a:t>limits</a:t>
          </a:r>
          <a:r>
            <a:rPr lang="it-IT" sz="2600" b="1" kern="1200"/>
            <a:t>)</a:t>
          </a:r>
        </a:p>
      </dsp:txBody>
      <dsp:txXfrm>
        <a:off x="15003958" y="893428"/>
        <a:ext cx="2575543" cy="1507798"/>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4:46.600"/>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22.519"/>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313 222,'-1'0,"-4"0,-5 3,-2 0,-2-1,1 1,-1-2,1-1,-1 2,-1-2,0 0,2 0,-2 0,1 0,2 0,-1 0,1 0,-3 0,-3-3,1 0,1 0,4 0,3-5,3 1,1-5,1-2,1-1,1 2,2-1,0 1,0-1,0 1,0-2,0 0,3 1,2 1,2-1,2 4,2 2,4 4,0 1,0 3,-2 0,-1 1,-1 4,-2-1,-5 4,-1 5,-1 5,-1 2,-1 1,-1 0,1 0,0-2,-2 2,2-1,-1-1,-2-2,-2-2,1-2,-5-2,-2-4,2 1,-1-1,-1-1,1-6,1-4,-2-10,1-2,2-2,1 1,1 1,3 1,0 1,1-1,2 0,0 0,0 2,2-2,4-3,7-2,4 1,2 4,-1-2,-1 5,-2 3,1 6,2 12,2 5,-1 2,-1 2,-4-1,-4-1,-4 2,-3-3,-1 2,-2-1,-2 2,2-1,-3 1,-4 0,-4 1,-1 2,-1-1,-1-4,1-2,-2-10,1-10,5-10,2-5,1-3,1-5,1 4,2 1,1 4,1 2,3 6,1 2,8 2,3 1,3-2,3 3,0 0,-1 1,-4 1,-2 5,-5 5,-5 2</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8"/>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1 346,'5'0,"5"0,11 0,9 0,11-4,10-7,7 1,1-5,1-3,-6-5,-3 4,-6 4,-2 4,-2 5,-5 3,-5 3,4 0,-2 0,3-3,1-3,-2 2,-4-5,-1 0,-1 1,-2-2,0 1,0 0,-2 0,1-2,1 5,-2-4,2 1,-1 1,5 4,7 1,4-3,6-2,1-2,4-1,-4 2,-1-1,-4-1,-5 4,-5 1,-4 3,-1 1,-2 2,3 0,1 0,1 0,-2 0,-2 2,1-2,-2 0,0 0,0 0,-2 0,-2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9"/>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1 224,'9'0,"8"0,4 0,4 0,2 0,6 4,2 4,-2-2,0-2,-3-1,3 0,6-3,3 2,1-2,-4 0,-3-6,-3 0,-3 0,-1 0,-4 3,2 1,-1 1,4-1,1 2,1 2,-1-2,-5-5,-4-1,-1 2,2-1,-1 2,4-4,-2 1,1 0,2 1,-4-2,-2-1,-2 1,4 2,1 2,-5-3,5-1,8-4,5 1,2 1,5 3,-2 1,-5 4,-7-5,-4 0,-2 0,-2 3,-4-5,0 1,2 1,1 1,-3-4,0 2,3-1,0 4,1 1,4 1,-1 1,-4-4,-4-1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0"/>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1 278,'5'0,"10"0,10 0,13 0,7 0,4 0,5 0,0-5,-3-1,-1-4,-2-1,1 2,2-3,0 3,-3 0,-6 3,-6 3,-3-3,-4 0,-2 0,-2 2,1 1,-1 1,1 2,-1 0,2 0,-1-4,1-2,-2 0,2 1,3 2,8 0,4 3,6-10,3-2,1 1,-4 2,-3 3,-7 3,-5 0,-3 3,-3 0,-6-4,-2-1,1-1,1-3,6 0,3 2,1-4,-1 1,0 2,-1 4,-2-1,0 4,0 1,-5-5,-5-1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1 294,'5'0,"8"0,14 0,11 0,5 0,8 0,2 0,2 0,1 0,-1 0,-5 0,-7 0,-5 0,-5 0,-5 0,-1 0,-1 0,4 0,0 0,1 0,-1 0,0 0,-1 0,2 0,2 0,-1 0,-1 0,-1 0,-1 0,-2 0,0 0,3 0,7 0,1-5,2-1,1 0,-4 2,-4-4,-1-1,-2 3,-3 0,4-1,1-1,-1-4,-1-3,5 2,-2-4,0 2,-2 5,-1 2,-1 4,-2-2,0-2,0-2,-2-1,2-1,-1-4,-1 1,2-3,-1 4,1 2,0 5,-6 2</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0 229,'5'0,"5"0,11 0,11 0,7 0,7 0,2 0,-1 0,-2 0,-9 5,-3 1,0 0,1 0,-1-3,0-2,-6 5,-4 0,-1 0,2-1,-1-2,1-2,1 1,1-2,1 0,-2 0,2-2,0 2,0 0,3 0,8 0,4 0,6 0,3 0,0 0,-2-4,-5-2,-2-5,-3-4,-3 0,-5 3,-1 3,-3 3,-4-1,-4-1,1-2,1-1,3 4,0-4,0 1,-3-2,0 0,0 3,1 3,2-3,0 1,2 2,-4-3,-2 0,1 2,1 2,2-2,0-1,2 2,-5-4,0 1,-5 1</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1 241,'5'5,"10"2,6-1,10-1,4-2,-5 4,-2-1,2 0,2-1,-1-2,-1-2,-1 1,-1-2,-1 0,5 0,4 0,3 0,-3-2,-2 2,-2 0,-4 0,1 0,-2 0,-2 0,2 0,-1 0,1 0,-2 0,1 0,1 0,-2-4,7-2,1 1,-2-5,1 1,-2 1,-2 2,-1 2,0-2,0-2,-1 2,1 3,3 0,3-3,-2-1,5 1,-1 1,-1-1,-1-1,-7-5,-4 1,-1-2,2-1,-1 5,7-3,2-1,-4-5,-3 0,0 6,-3-3,-3 3,2 3,1 3,1 3,2 1,-3 2</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1 161,'0'5,"5"1,5 4,11 5,6 3,2 0,2-3,-1-4,0-1,-1 1,-1-5,-1 0,0-3,-1-3,1 1,3-1,7-1,5 1,2 0,-5-2,-3 2,-3 0,-3 0,-2 0,-1 0,-1 0,1 0,-2 0,5 0,6-4,8-2,2 0,4-3,2-2,2 4,0 1,-4 3,-7 1,-5 1,-5 1,-5 0,-1 0,-1 1,-1-5,1-2,-1 1,1 1,1-4,3-1,3 3,-2 2,1-1,-2 4,-2-4,-1-7,0-3,-4-6,-4-3,-2-1,-2 2,3 1,-3 1,-5 3</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5"/>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90,'5'0,"5"5,7 1,4 4,7 1,4-2,1-2,-2-2,1-4,-2 1,3 2,0 2,-2-1,1-1,-2-1,-2-1,-1-1,-1-1,1 0,-2 0,2 0,-1 0,1-1,0 1,3 0,7 0,5 0,6 0,2 0,-2 0,-5 0,-5 0,-4 0,-5 0,-1 0,-7-5,-1-1,-1 2,2-1,2 2,1 0,1 2,1 1,1 0,0 0,0 0,-2-3,2-3,0 0,0 1,-1 2,1 2,-6-5,0-2,0-2,1-1,5 4,5-1,-2 4,1-2,-2-2,-1 4,1-1,-2-2,0-1,-2 2,2 2,-1 1,-4-3,-5-2</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1 185,'5'0,"4"4,7 2,5 5,8-1,8-1,1-3,5-1,-2-4,-2 1,-5-2,-2 0,-2 0,-3 0,0-2,-2 2,1 0,-1 0,2 0,-1 0,-1 0,2 0,0 0,-1 0,1 0,0 0,-2 0,2 0,0 0,-1 0,1 0,0 0,-2-4,2-2,-1 0,1 1,0 2,3 2,3-1,-2 2,1 0,-2-4,-2-2,4 1,1-4,0 0,-3 2,0 1,-2 3,-1-5,5 1,-1 1,-4-3,-1 0,-2 1,0 4,-5-4,1-1,-1 3,2 2,-3-4,2 1,-1 1,7 1,2 2,8-3,0-1,-1-4,-1 1,-4 1,0 3,-7 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1 310,'5'0,"10"0,6 0,6 0,1 0,7 0,4 0,1 0,4 0,-4 0,-2 0,-4-4,-2-2,-4 0,1 0,-4 3,1 1,1 1,-2-1,1 2,1-3,-2-3,2 0,-1 2,1-4,-2 1,2 1,0 1,-1-2,1-2,4 3,1-3,1 0,-3 0,0 4,-2 1,1 2,-2 1,-2-4,2 1,-1-2,1 1,-2 4,2-7,-1 2,1 0,0-3,-2 0,2 2,-6-2,0-2,0 4,-3-2,-1-2,1 4,3-4,3 2,0 2,1 2,1 2,1 0,0-1,0-2,-5 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26.239"/>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266 267,'0'3,"-1"-1,-4 1,-7-2,-3 1,-1 1,1 1,-2-1,2-1,-1-2,-1-5,4-2,-5-7,1-2,4-1,-1 1,1 1,2 0,2 1,3-2,0-2,2-3,-1 0,2 0,2 4,1 1,4 2,4 2,1 5,3 2,1 4,2-1,2 5,-5 5,-2 7,5 7,6 5,0 2,-1 1,-4-3,-4-3,-4-5,-4-2,-2-2,-2-3,-3 0,-3-3,-2 1,-2-1,-5 0,-3 0,0-4,3 1,3-2,0-1,-2 0,1-3,-1 2,1-2,-1 0,2 0,2-3,2-6,4-5,1-4,3-3,0-4,0-2,3 3,1 6,4 3,2 4,4 4,-1 4,2 1,0 2,-1 2,-2-1,-2 4,-1-2,3 1,2 1,-1-2,1 4,-4 2,-1 2,-4 1,-2 0,-2 1,-1-1,-3 3,0 0,-6 0,-1-1,-2-2,0-3,0 1,-2 2,2 0,-1-6,-1-4,2-5,3-8,2-5,2-4,4-7,4-3,4-6,7-3,-1 2,4 2,-4 5,-1 6,3 8,2 10,-2 6,1 6,-2 3,2 3,-1 0,0 0,-1-2,-2 2,-5 2,1-4,-4 1,1-1,-4-1,1 3,-1-3,2 0,0 2,-1 2,-4-1,-2 2,-2-1,-3-1,-5-1,2-1,-1-2,1 1,0 1,0 2,0-3,3 2,0-4,-3-1,0-1,-2-1,1-1,1 0,-2-1,4-2</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8"/>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0 294,'5'0,"11"0,11 0,9 0,9 0,6 0,-3 0,2 0,-5 0,-6 0,-3 0,-5 0,-2 0,-4 0,2 0,-1-4,4-2,6-5,1 1,-1 1,-1-3,-4 1,-1 4,-3-4,0 2,0 2,-1 2,-5-2,0-2,-2 3,4-3,-1-5,2 1,-3-2,0 1,0 4,0-2,3 0,0 4,3 2,3-1,3-1,-1 2,-1-3,4 0,-1 3,-1 0,-1 3,-2 2,-2 1,-1-2,-4 4</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89"/>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0 232,'5'0,"7"0,7 0,13 0,8 0,8 0,3 0,-3 0,-3 0,-6 0,-4 0,-5 0,-3 0,0 0,-2 0,1 0,-1-6,1 0,-5-4,0-1,0 2,-5-1,1-1,7-1,7-4,8-1,6 5,5-1,2 2,2-2,0 2,-4-2,-5 1,-8 3,-8-2,-7 1,-5 2</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0"/>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1 288,'5'0,"5"0,5 0,6 0,3 0,-3-5,2-1,-2-3,1-3,4-1,-2-4,3 1,-2 4,-2-2,-2-2,0 1,0 3,3 4,0 4,1 1,1 3,5 0,2 0,5 0,2 1,7-1,2 0,-7-3,-4-3,-7 0,2 2,0 1,-1 1,-4 1,1 1,-2 0,0 0,0 0,-2-5,2-1,-1 2,1-1,0 2,-2 0,2 3,-1-6,1 0,0 2,-2-1,2 2,0 2,-6-5,0-2,5 2,1-3,3 0,-2 2,-4 2</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1 180,'5'0,"10"0,10 0,13 0,7-4,6-2,1 0,4-3,-5 0,-8 1,-4 4,-6-1,-3 4,2-5,4 0,1 1,2 1,-4-4,1 1,-3 1,4 1,-1 1,-1 2,-8-2,-3-4,-2 2,1 2,1 1,0 1,0 1,3 1,-2 0,2-5,-1 1,1-2,0 1,-6-2,0-1,0 2,-3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0 329,'5'0,"5"0,7 0,4 0,3-5,1-1,-2-3,-1-6,-1 0,8-3,-1 3,4 5,-7-4,-1 4,-1 2,-5-1,4 0,4 2,1 2,4-2,2-1,0-4,-1 2,-2 1,-6-2,-2 2,-1 2,2 1,-1 3,2 1,6-4,2 0,-1 2,1-5,2 1,1-4,2 0,5 2,0 4,2 1,2 2,-2 3,-1 0,-1 0,0 0,-3 2,-3-2,-3 0,-6-5,-10-1</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0 234,'5'0,"5"0,11 0,11-4,4-7,0-1,-2-3,-5-3,-4 0,-2 6,1 2,-2 1,8 0,5 1,7 4,4-2,5-3,-3-2,0 1,-4 1,-5 3,-5 3,-2 0,-8-2,-5-1,2 0,0 2,2 2,4 1,0-5,-2 0,1 0,-5 1</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1 282,'8'0,"8"0,7 0,2 0,-2-5,-1-1,1-4,-1 1,4 0,-2 1,3-1,3-4,3 1,-2-3,1 1,-2 4,3-2,0-3,0 1,3 4,-5-2,1 0,1 4,1-2,2 1,-1 1,-7-2,1 2,-1 1,-4-4,-3 2,-3 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5"/>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1 220,'0'5,"5"1,10 0,12-2,6-1,6-1,6-1,3-1,3 0,-2-4,-5-2,-7 0,-8-3,-5 0,-2 0,-5-2,-1 2,2-3,2 0,1-1,3 1,1 3,1 1,-4 1,-1-7,0 2,2-3,1 2,0 2,-3-1,-2 2,-2-2,-5 1</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0 426,'5'0,"5"0,11 0,6 0,3 0,5-5,2-5,-2-1,-1 1,-4-4,0-1,2-4,5-4,2-5,-3-1,2-1,-1 2,-2 2,-2 2,-3-1,-2 1,-1-2,0 5,-1 6,-1 5,2-1,-1 4,1-1,-2 4,-2 2</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1 483,'5'0,"5"0,7-5,2-5,7-2,-1-3,-2-3,-2 0,-3 0,-2 3,8-2,6-1,5 3,-1-3,-1 0,-1 2,-2-1,1 2,-1 0,-4 2,-1 2,1 1,-2 1,-3-3,-2 1,1 2,2 3,-4-1,5-7,8-2,7-5,1-3,4 3,-7 0,-7 4</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6:49.229"/>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359 329,'0'4,"0"14,6 9,12 11,9 13,-2 6,-2-3,-8-5,-5 1,-4-4,-9-2,-9-7,-9-7,-10-9,-5-9,-9-4,-2-7,-8-1,-1-7,4-13,5-8,11-11,12-3,11 0,5-5,5 1,5 4,-1 1,1 5,1 2,-2 1,5 6,2-2,5 2,4 3,7 3,13 6,19 0,10 3,9 3,-3 3,-6 3,-12 2,-12 5,-11 20,-8 11,-10 5,-5 1,-17-7,-21-10,-12-12,-15-21,3-13,4-14,5-2,12 2,11 0,8-4,7-1,5 2,8 6,14 11,8 13,7 30,1 27,4 6,4 10,-8-1,-9-4,-9-10,-9-4,-5-7,-2-4,-4-2,-5-7,-13-7,-8-7,-1 5,2 1,-1-2,-2-6,4-8,7-10,7-9,6-12,3-7,7-2,20 6,6-3,2 6,2 6,1 9,-1 12,11 10,2 11,-5 8,-12 5,-9 13,-11 4,-4 0,-15-9,-12-11,-3-14,5-23,4-14,4-7,5-6,9 5,14 1,16 0,7 6,2 6,5 3,-1 1,-1 5,-4 3,-4 3,-2 2,-2 1,0 1,3-1,7 6,2 8,11 16,-7 9,-5 4,-10-1,-10-1,-10-2,-8-3,-9-8,-21-8,-17-7,-7-7,-28-9,-17-21,-3-10,13-7,13-7,16 2,16-1,17 5,11 5,8 1,2 3,9-5,8 1,5 4,7 3,1 7,1 7,4 7,2 4,10 2,-1 5,-1-2,-3 7,-9 13,6 8,-4 4,-2 4,-6-2,-9 2,-8 3,-4 3,-3-3,-4-1,1-2,-8-8,-5-7,-19-7,-8-8,-2 1,0 1,-9-8,3-9,6-18,4-23,8-7,9 2,9 4,6 4,3 5,5 6,4 8,9 2,6 8,6 5,3-5,7 0,8 3,14 4,7 11,18 8,7 16,4 13,1 1,1 10,-10 3,-15-9,-19 1,-20-2,-14-2,-11-5,-23 1,-15-2,-2-2,1-4,-2-9,-2-6,4-6,-8-9,0-9,0-13,1-14,2-11,8-2,8 2,2 5,3-1,6 1,3 4,3 2,2 5,13 5,7 10,20 7,6 4,20 7,1 1,-3 1,-8 1,-7-1,-7 1,-11 4,-9 18,-5 4,-2 10,-7 13,-2 3,-4 0,-5-6,-10-11,-5-11,-7-10,-4-8,3-22,-3-13,2-7,7-11,6 0,6-6,4 3,8 7,11 7,5 8,8 8,3 3,2 5,1 2,6 4,1 1,1 3,-4 0,-1 0,-1 6,4 18,0 10,0 5,-8 2,-2-7,-8-4,-6-1,-6 5,-11 2,-8-4,-16-4,-7-5,-4-13,4-23,3-17,6-6,1-5,5 1,6-4,5-1,2 3,5 3,5 8,8 10,19 7,14 7,14 5,5 2,1 2,-6 4,-2 9,-5 10,-13 8,-5-1,-11-2,-9 0,-6 0,-6 0,-3 1,-17-5,-13 4,-4-3,-4-8,1-4,5-12,10-12,7-9,7-7,5-5,2-3,2 0,1-6,-1-3,1 1,4 8,7 5,7 5,5 8,8 6,12 5,12 4,20 6,11 7,2 8,2 11,2 4,-14 3,-23 0,-20-2,-16 4,-18 1,-19-3,-13-2,-7-5,-3-7,0-4,2-7,1-7,1-2,-4-4,0-2,-4 1,-7-12,1-9,2 0,5-9,8-3,7-18,6-6,7-5,5-2,12 5,14 2,16 3,7 14,13 11,8 11,16 11,11 4,11 9,-4 7,-4 10,-10 14,-15 8,-7 2,-4 8,-10 1,-7 2,5 1,-4-4,-9-5,-4-7,-7 5,-7 2,-4-4,-4-4,-14-7,-10-7,-19-7,-12-7,-15-7,0-4,5-7,11-20,7-11,8-5,11-11,9-3,8-5,10 5,4 5,7 11,1 1,3 7,4 3,4 6,13 7,6 5,16 6,4 2,2 5,4 11,-2 6,0 0,3 2,-9 7,-2 4,-1 8,-12 0,-7-4,-11-1,-17 2,-20-9,-26-6,-23-4,-8-5,-14-6,0-3,3-3,9-2,4-2,14-5,8-18,13-11,9-10,9-13,4-2,11 3,14-3,8 0,7 7,5 13,10 5,-1 11,-1 9,-4 8,-5 2,3 5,4 2,16 11,4 8,10 12,10 17,1 10,1 6,-13 3,-15-12,-18-8,-15-8,-22-11,-26 6,-17 1,-20-4,-5-3,4-7,10-17,14-27,14-26,9-14,8-5,10 4,7 4,10 5,4 11,15 14,4 11,7 8,10 17,21 17,19 26,7 21,1 3,-2 2,-20-10,-19-14,-22-13,-34-11,-26-7,-21-5,-23-8,-5-3,1-5,6-1,1-12,10-19,7-28,9-13,10-4,7-2,5-3,5 6,0 12,8 15,7 16,16 16,14 7,6 7,14 4,4 1,3 0,3 0,-2-2,-8 1,-8-1,-11-1,-11 6,-7 12,-8 14,-8 11,-5 22,-5 14,-2 17,0 8,-14 1,-1-9,-6-18,-3-21,-4-21,-7-27,-14-26,-16-26,-7-22,3-16,14-16,16-8,15 3,10 3,8 9,6 12,8 15,14 18,2 6,9 9,3 10,12 10,5 4,2 4,8 4,5-1,-4 1,4-1,11 7,-2-1,2 5,-8 2,-10 2,-8 4,-16 10,-7 6,-9 0,-9 7,5 11,-1 8,-7 8,-7 11,-8-4,-9-11,-6-11,-8-8,-1-13,-7-13,2-15,2-18,0-24,8-22,5-13,10 2,4 0,3 8,3 8,6 8,7 12,4 6,2 6,8 9,12 5,15 4,9 3,11 12,7 9,7 18,-5 1,-19 1,-13-2,-16-3,-14 9,-11 3,-5-2,-7-4,1-1,-8-11,-12-3,-8-8,-4-5,-3-7,2-2,-2-5,3-5,-12-20,3-10,-2-16,5-9,12-12,8-3,8 5,5 4,6 7,0 10,2 5,5 13,8 10,0 3,5 6,2 3,10 4,14 4,11 1,6 0,5 1,5 1,-4-2,-7 0,-5 6,-2 1,-8 5,-8 12,-11 8,-8 1,-10 3,-5 0,-5 0,-17 7,-13 5,-4 5,-14 7,0 1,4 1,-1-11,2-24,-10-35,1-29,8-32,7-21,-2-15,7-6,8 9,8 18,7 16,16 16,11 10,9 13,5 11,2 9,2 6,-1 3,5 3,-5 9,2 17,13 22,7 19,-6 20,4 11,-1-7,-4-14,-11-14,-6-14,-9-5,-9-5,-8-3,-2-5,-5-1,-6-7,-9-2,-12-6,-6 0,-5-3,1-5,1-2,0-10,-5-10,7-18,1-9,7-10,10-1,5 2,5-1,21 7,12 12,18 15,12 15,14 15,10 15,-5 6,-7-2,-18 1,-10-8,-14-3,-11 0,-7 1,-6 8,-4 3,-1 18,-1 9,2 0,-1 6,-5-4,-1-8,-16-24,-7-27,-17-44,-11-25,1-18,8-12,10-6,8 9,13 14,7 14,7 13,10 13,14 15,16 9,11 9,5 3,-3-3,-1-2,-7 1,4 1,-2 6,-3 18,-2 18,-7 6,-9 13,2 1,-1 1,-5 3,-7-6,-4-6,-1-6,-16-23,-20-25,-26-39,-21-18,-8-15,-4-21,6 0,18-6,21 5,17 1,14 7,8 14,18 8,11 10,7 13,4 17,2 12,12 14,6 11,2 11,1 8,-5 2,-4 4,-6 4,-9 9,-6-6,-1-3,-1-5,-2-1,-8 11,-5 1,-5 4,-2 11,-3 17,0-1,-2 4,1-1,1-2,-2-10,2-11,-6-14,-6-15,-7-23,-28-44,-22-41,-3-15,3 6,15 10,15 16,17 13,8 3,16 10,10 13,10 10,17 12,8 7,5 14,11 20,11 8,-1 8,2 0,-6-9,-15-7,-15-5,-16-2,-11 16,-8 4,-4 10,-3 16,0 7,0-2,-10-13,-8-19,-6-25,-5-19,-7-19,-7-22,-2-10,7-4,11 2,11 4,8 2,5-1,11 0,10 8,12 8,1 22,-4 16,-4 10,-8 14,-5 5,-10 13,-7 12,-10 6,-11 7,-2-4,1-10,1-5,-2-12,1-15,-1-20,-3-14,-9-20,-12-18,-12-21,0-9,6-6,9 1,14 11,11 9,14 9,8 6,5 0,8 6,15 3,9 6,9 3,5 5,-1 4,-2 4,-2 11,-3 18,4 14,-1 4,-6 3,-9-2,-7 8,-4 3,-2-3,-4-3,-2-6,-2 9,-3 0,-6-7,-2-7,-10-7,-7-9,-5-7,-3-5,-8-6,-10 0,-15-12,-18-27,-4-11,1-7,10 0,19 3,17 2,19-2,10-2,9 2,4 6,8 5,8 10,5 10,7 10,11 7,8 9,9 21,2 22,1 20,-9 11,-15 5,-6 8,-9-1,-8-13,-7-10,-3-9,-9-6,-7-13,-8-13,-23-10,-7-9,-18-4,-13-2,1-3,4-5,-11-17,4-11,10-3,17-3,20 3,16 1,10 2,8-3,5-1,7 7,18 9,15 7,6 8,1 6,2 2,-13 13,-17 9,-20 7,-14-1,-16-6,-13-6,-6-6,-4 2,-11-2,-5-2,-2-2,7-4,7 1,2-1,2-17,2-13,-1-4,3-3,0-12,6-3,6 3,9 3,9 3,20 11,13 8,15 10,7 7,16 13,2 20,-2 8,-4 4,-11 1,-13-1,-8-1,-10-4,-10 7,-9-2,-10-5,-5-10,-9-3,-5-4,1-7,-5-4,0-3,-8-18,-11-24,-11-25,1-8,8-8,17 4,8 11,4 14,11 18,16 14,31 10,45 6,43 15,25 22,17 10,-2 8,-25 1,-35-4,-37-4,-34-4,-24-4,-16-8,-11 1,-5-3,-1-3,-10-3,-4-8,5-4,3-4,3-4,-4-5,-14-10,-17-28,-11-12,-8-15,-3 2,4-7,19 7,22 7,25 13,29 17,41 27,29 33,37 36,16 15,1 8,-13-7,-27-10,-42-18,-61-18,-61-15,-70-22,-57-22,-39-17,-1-19,5-4,25 9,32 2,41 5,47 5,38 5,31 2,25 2,18 6,12 9,12 2,6 2,0 5,-3 3,-3 9,-2 14,-7 10,-10 16,-7 7,-7-1,-3-2,-9-10,-7-11,-10-4,-14-5,-23-8,-14-3,-8-3,-8-9,-5-12,10-15,13-14,18-1,13-6,14 2,12 4,8-2,5 5,2 3,3 3,11 5,8-1,23 8,20 9,19 6,12 6,-5 3,-7 9,-12 8,-1 23,-14 11,-12 20,-12 13,-12 4,-11 4,-5-2,-5-2,-8-7,-7-13,-16-5,-11-11,-2-10,-10-13,-18-22,-12-17,-9-23,2-20,-2-19,1 0,-1-4,9-5,9-5,12 8,11 18,14 14,31 14,20 16,31 8,29 13,23 5,29 8,19 18,3 14,-20-2,-31-3,-31-3,-28-3,-25-2,-30 10,-18-4,-25-1,-7-10,-7-2,-4-8,-2-5,0-7,-3-2,-2-5,4 0,7-2,3 1,1 1,10-8,13-4,4-19,4-8,5-3,7 0,8 1,4 8,2-1,11 5,11 8,8 8,14 5,0 10,-3 10,-7 7,-13 2,-13 2,-10 2,-13 4,-8-5,-13-5,-20-7,-14-4,-15-5,-12-3,-3 0,12-2,13 2,11-1,12-1,14 2,8 0,8 0,5 0,7-6,1-1,5-5,8-6,8-5,22-10,17 2,37 4,31 9,19 6,1 6,-11 3,-20 3,-25 6,-24 13,-21 10,-13 4,-10 7,-4 2,-1 11,-13 1,-11-2,-10-5,-11-11,-5-6,-14 3,-7-5,-12-7,-6-7,-6-5,-6-6,5-2,-10-11,-7-17,-9-18,-1-18,5-21,8-23,17-2,25-1,19 14,20 17,15 17,15 19,26 17,17 13,43 25,26 25,46 31,32 28,23 27,-13-5,-25-4,-35-16,-41-16,-44-19,-34-22,-37-19,-26-11,-23-8,-20-6,-16-11,-19-16,-9-6,0-10,9-1,23 2,25 2,24 4,25-2,31 5,17 11,11 7,0 13,-4 13,-26 10,-27 7,-17 1,-11 4,-2 0,1-2,1-5,4-5,3-8,4-5,4 4,-7-3,-2 0,-5-2,1-1,5-1,-1 4,5 7,13 5,8 8,10 8,5 4,-1 1,-6 0,-10-8,-8-4,1 2,-5-8,-2-5,0-11,0-7,1-19,1-12,7-21,-3-12,-3-12,0-9,4 6,10 6,5 9,7 0,4 6,1 8,4-4,-1-2,1 2,4-4,13-9,2-4,5 5,1 10,-2 4,-7 4,0 7,-3 4,-4 4,-5 2,-2 2,-8 5,-8-2,-14 2,-2 1,4 20,7 23,5 35,5 19,4 18,1 27,4 21,-2 9,7 0,1-9,-1-21,5-17,-1-17,-2-19,-2-14,-2-11,-4 4,5-4,14 0,22-4,27 1,45 0,30-6,22-8,7-8,2-5,-8-6,-29-3,-33 0,-29-2,-22 1,-13-1,-10 1,-4-5,3-2,3 2,2 0,-1 2,-1 2,0 1,0 1,5 0,7 0,10 0,10 0,8 1,-4-1,-6 0,-9 0,-9 0,-12 5,-6 2,-1 1,4-4,3 1,-5 2,1 1,4-1,1 5,8-1,0-2,0-2,3-2,-1-4,2 11,7 3,-4-1,-2-5,-5-2,1-2,-1-2,-1-3,-5 0,0-6,7-2,4 1,-1-4,-4-1,-3-3,-3 2,-1 1,8 3,4 4,2 2,11 2,0 1,-4 1,-7-1,-7 2,2-2,-2 0,-3 0,-3 0,-2 0,-1 0,-1 6,5 1,1 1,1-2,-2-2,-2-2,-1-1,-1 1,-1-2,5-6,1-3,1-3,-2-2,-1 4,-3 1,11 4,2 2,-1 2,-1 1,-5-5,-3-2,4 1,1 1,-4 1,5 2,2 1,7 1,1 0,-2 0,-5 0,-5 0,-4 1,3-1,6 0,12 0,6 0,-1 0,-7 0,-2 0,-4 0,-10 5,-7 2,-4-1,1 0,-2-1,1-4,7 1,2-2,2 0,-3 0,0 0,-1 0,8 0,4 0,-1 0,-4 0,-7-6,-7-2,-1 2,2 0,8 3,7 0,-1 2,-1 1,-3 0,3 0,-6-5,-9-8,-7-7,-16-10,-7-6,-3-7,0-2,-6 1,2-8,-1 1,4-5,2-1,2-3,3 5,0-13,0 4,0 4,0-3,2 0,-2 3,0 7,0 2,-5 11,-2 20,-1 28,-2 25,-11 25,-9 20,-3 0,-2-7,-1-10,2-16,-5-15,-2-13,-14-10,-22-5,-26-14,-26-17,-12-17,-9-19,12-14,0-16,19-7,19-3,26 12,28 15,23 23,41 19,32 16,40 17,21 9,12 18,3 14,-5 2,-17 7,-26 1,-27-3,-23 3,-14-3,-22 7,-25 2,-16 0,-31-7,-31-13,-40-11,-28-16,-25-7,-12-12,0-12,20-9,37-4,57-5,61 3,61 7,41 7,29 5,3 7,-9 5,-19 16,-19 20,-19 25,-13 11,-16 25,-10-1,-10-7,-8-13,-2-19,2-10,3-9,-12-9,-3-1,0-5,0-5,3-4,14-3,20-1,31-4,17 2,16-1,17 11,2 8,-12 8,-28-1,-32-4,-33-7,-21-5,-11-3,7-11,11-7,13-19,11-11,20-2,36-4,33 6,21 9,5 12,1 8,-9 7,-21 15,-17 10,-17 10,-14 8,-11 16,-8 14,-2 1,-15 1,-2-8,-5-7,-4-13,2-20,0-18,5-26,5-31,4-16,5-25,4-5,5 2,14 14,11 20,8 22,5 16,12 31,12 19,17 33,11 10,5 23,-9 12,-9-1,-12-2,-19-11,-17-17,-36-25,-45-35,-24-38,-29-30,1-21,-2-18,18-11,22 4,23 2,18 13,17 5,14 13,23 16,11 18,4 10,-3 10,-2 7,-2 4,1 5,-2 6,1 9,-4 0,-8 11,-8 4,-8 4,-7 1,-24-1,-27 7,-21-1,-33 5,-19-6,-13-9,-11-4,-2-7,1 4,-1-1,17-5,20-5,13-5,10-2,4-4,5-1,3-1,11-1,8 2,8-1,29-5,28-2,37 2,44 0,33 3,33 5,12 4,-15 1,-21 4,-39 10,-42 15,-36 4,-30-4,-31-7,-28-11,-31-11,-18-14,-22-16,-8-4,6 2,21 1,27 3,22 1,22-2,16 4</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8"/>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1 621,'5'0,"5"-5,7-5,7-7,12-8,6-5,1-2,2 1,-1-1,-4 2,-10 2,-4 5,2 7,-4 1,3-2,2-1,-1-3,-4-1,-6-4,-1 1,-1 2,-1 2,0 5,2-1,4-1,1 3,-2-1,-1-2,2 1,2 5,1-1,-3 2</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99"/>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5 354,'-5'0,"10"0,5 0,11 0,12-5,9-5,2-7,1-4,-2-3,-2-1,-5 2,-5 2,-1 3,-7 2,-8-4,4 1,2-4,3-1,0 3,-1 0,-2 5,-5-1,-5 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0"/>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0 213,'9'-4,"12"-2,8 0,1 1,1-2,1-1,-1 1,-2 2,-1 2,-1 2,-6-5,0 0,0 0,0-3,3 0,0-3,2 0,-5-2,0 2,-5-1,-1-1,-1 1,-1-1,4 4,2 4,-1 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0 250,'5'0,"2"-4,4-2,4 0,4 1,8-2,5-1,-1-2,1-7,-1 2,2-1,2-4,-2 4,-2-2,-5-2,-4 2,-1 6,2-1,-1 1,2 4,-3-1,-6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0 151,'5'0,"10"0,7 0,5 0,6 0,2 0,-1 0,1 0,-5 0,0-4,3-2,0-5,-2 1,1-4,-4 1,1 4,-7-3,-1 1,-4-1,-2 2,3 1,-3-2,0 1,0 2</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1 208,'8'0,"13"-4,12-5,4-8,1 1,-7-2,-4 3,-1-3,-2 4,1-1,-1 2,2 4,-5-2,-2 2,2-3,2 0,-1 3,-2 3</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1 122,'5'0,"5"0,7 0,2 0,5 0,3 0,-4-5,-2-1,1 0,1 2,1-4,1 1,1-1,-5-2,0 1,0 1,-5-1,2-1,-4-2,1 1,-2 2</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5"/>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0 278,'5'0,"5"0,7 0,4 0,3 0,1 0,-2-5,4-5,-5-7,1-4,1-3,-2 3,2 0,2-1,-4-1,-2 4,-4-1,-5-1,1 0,3 3,-3 3</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1,'5'0,"4"0,7 0,5 0,3 0,2 0,-4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0,'5'0,"4"0,7 0,5 0,3 0,2 0,-4 5,-8 5,-10 5,-2 6,-4 3,1 3,-7 0,-1 0,2 0,1-3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6:59.549"/>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528 859,'-11'0,"-14"-11,-8-8,-5-8,-5-5,-2-1,1-12,4-3,2-9,-2-3,-1 6,8 6,9 6,8 5,8 2,4-2,4-2,1 1,11 8,9 8,12 8,0 11,0 18,0 6,5 5,-4 4,-7 1,-9 1,-7 13,-7 7,-1 2,-4-4,-5 1,-9-9,-6-21,-6-21,3-26,6-19,4-7,5-1,5-8,2-8,8 0,12 13,11 5,4 12,1 12,2 11,-6 13,-3 12,6 22,-4 10,4 14,-3 10,-6-2,-9-6,-6-2,-5-5,-8-11,-8-6,-9-11,-11-7,-5-6,-2-6,6-7,3-20,7-12,7-5,7-10,3-9,4-15,4-6,4 6,7 9,13 17,8 34,-4 39,0 33,0 21,6 21,2-2,-7-5,-5-10,-11-13,-6-10,-5-13,-8-7,-10-12,-7-3,-10-7,-13-5,-13-6,-3-5,-1-5,-8-10,3-11,-3-14,4-5,13-1,16-7,25-2,20 3,18 6,11 9,20 10,5 13,-1 5,-2 5,-5 5,-11 4,-10 3,-8 6,-10 10,-7 11,-6 8,-3 4,-1 0,-1 9,1 4,-7 10,1-4,-1-7,-4 3,-4-4,-1-7,-2-11,-4-20,2-18,6-26,-1-14,-8-11,-2-9,7 0,4 4,10 11,13 14,14 10,20 9,15 6,12 13,2 13,-8 16,-2 7,-13 4,-13 1,-14-2,-9 2,-14 3,-10-7,-10-8,-5-3,-5-9,-2-9,-5-6,-3-8,1-2,4-8,-1-2,10-7,2 0,1-1,-2-7,4-1,7-10,5-4,5 1,3-1,8 2,8 6,8 8,6 14,-3 25,6 19,-1 10,-7 13,-7 2,-4 1,-13 1,-8-5,-10-7,-7-12,-3-13,-3-10,0-8,-6-7,-3-7,3-13,6-11,5-9,5-5,4-4,2 0,7 2,2 5,11 8,8 11,8 8,13 7,10 5,3 7,1 14,-8 16,-5 5,-9 14,-8 8,-5 14,-7 11,-4-4,-6 1,-7-9,-8-12,-11-12,-5-14,-2-14,0-20,1-23,8-13,-3-12,6-3,6-9,6-7,8-8,2 3,10 6,4 10,4 14,7 14,10 10,16 9,32 4,21 20,14 33,-2 14,-8-1,-22 8,-25-4,-22-10,-16-7,-18-7,-24-13,-13-4,-11-9,-5 0,4-4,-2-4,3-16,3-10,-6-20,6-14,4-16,10-10,10-1,9 10,6 4,3 3,9 10,15 16,7 17,1 23,-7 26,1 14,-5 20,-6 9,-5-1,4-8,-2-12,-2-2,-2-5,-2-7,-2-2,-5-4,-10-1,-11-3,-7-4,-5-8,5-12,2-12,8-11,5-8,7-4,10-10,10-1,20-2,11 7,4 11,-8 14,-7 23,-10 23,-8 11,-8 5,-2 2,-2 2,-2 7,-1-2,2-5,-5-7,-9-7,-5-9,-11-12,-5-9,-2-6,-1-3,3-4,5-7,4-7,1-18,5-7,-4 1,1 4,4 1,13 1,11 7,11 7,15 7,17 6,11 3,2 3,6 0,-6 7,-15 8,-15 6,-12 11,-10 4,-5 3,-5-2,1 1,-2-2,0-2,1-2,-5 11,-11-2,-9 2,-6-5,4 1,1-6,-1-9,1-8,4-17,-11-16,2-19,0-10,8-7,5-11,8-5,5-9,16 6,10 13,25 19,10 14,10 13,2 8,-4 5,-11 2,-11 7,-2 18,-8 9,-9 9,-8 15,-13 0,-9-3,-10-2,-8 2,-14 2,-7-4,-4-1,-11-4,0-10,4-7,10-9,-1-7,16-14,13-12,21-21,15-11,10-2,14-13,3 5,2 6,2 9,1 12,2 9,-7 14,-12 17,-9 17,-3 18,-6 8,-4-4,-4 2,-1 2,-3-4,-1-7,1-4,-6-13,-3-2,-9-10,-8 1,-4-5,-3-6,-1-3,-1-8,7-20,7-17,7-20,7-8,4-10,3-8,0-11,18-6,22 0,8 9,9 16,9 17,-1 18,-11 26,-15 34,-14 33,-11 21,-8 24,-17 12,-10-2,-9-13,-3-22,3-13,3-11,-7-23,4-39,6-38,7-37,7-34,5-10,4-1,1 5,6 20,4 23,4 21,5 21,10 8,5 11,14 8,5 15,-4 11,10 17,-4 8,-8 15,-8 5,-6 16,-8 16,-7 11,-9-1,-4-10,-4-4,-1-6,-1 3,-7-9,-5 2,-19-13,-8-8,-14-16,-8-7,-10 3,-9-3,3-7,17-11,11-15,11-9,11-15,4-2,7-11,5-4,6-5,5-10,-1 1,4 5,5 13,17 7,12 4,3 8,-4 14,-8 14,-3 11,-6 20,0 8,-5 10,-2 10,-5 0,-3 1,-6-1,-11-4,-5-8,-17-6,-8-6,-2-11,7-4,6-4,-5-8,1-6,5-14,10-22,7-10,6-11,6 0,7-9,10-11,8 2,4 8,5 8,1 13,-4 19,-7 30,-7 22,-5 35,-6 17,-8 19,-2 6,-13-2,-7-11,2-17,-2-12,4-11,7-10,1-7,-5-10,4-4,-4-1,-5-5,-2 1,0-8,4-29,5-15,14-14,10-10,16 6,20 5,9 11,6 11,-6 26,-12 17,-13 19,-10 5,-14 14,-8 2,-2-5,-5 6,-11-2,-2-5,-2-8,-1-9,-2-8,1-7,3-1,3-5,4-11,7-11,4-20,10-11,20-11,18-7,18 1,17 8,-1 14,-11 17,-17 23,-15 20,-14 23,-10 7,-15 4,-13 5,-7-6,-5-6,-2-7,0-13,-5-5,-1-4,2-4,2-1,2-5,8-9,8-11,7-22,7-16,13-17,19-5,19-7,19-1,14 5,0 16,-7 14,-17 22,-12 22,-14 22,-10 22,-9 14,-7 1,-2 5,-2-4,-1-6,0-10,2-7,-1-5,-4-5,-6-8,-1 5,-5-6,-9-4,-6-7,-3-5,0-11,0-3,6-6,4-8,5-5,6-2,8-5,2-11,8-10,21-7,23-7,23-1,28 13,7 16,-14 34,-22 37,-33 23,-24 7,-24 8,-9 11,-9-4,3-11,-6-5,-1-7,-2-1,0-7,1-8,2-13,0-4,-6-6,6-10,8-19,7-16,7-9,11-3,17 0,20 8,28-2,5 4,-2 10,-2 23,-12 23,-15 12,-15 18,-17 14,-8 2,-5-7,-8-1,-5-8,-1-2,-2-2,-2-7,-8-10,-10-10,-3-10,-9-7,-1-3,-4-4,5-11,6-9,11-8,11-8,10-4,8-11,7-2,11 3,23 0,26 7,20 11,17 12,-1 11,-13 4,-19 10,-21 11,-16 6,-14 6,-9 9,-5 15,-1 15,-7 6,-1 3,-10-7,-6-14,-4-12,-2-12,4-6,1-8,1-7,0-3,4-9,5-10,8-13,4-7,7-3,23-13,21 2,24 10,14 11,7 10,-6 7,-12 21,-18 15,-18 13,-17 11,-14 8,-16-2,-20-3,-13-3,-1-8,-1-5,4-7,1-5,-1-4,2-5,-1-5,10 0,8 4,14-7,26-3,8 12,1 8,-4 7,-11 1,-8 1,-15-5,-12-3,-6 6,-3-5,-3-5,1-7,5-11,5-14,-8-9,4-6,7-6,1 1,4-8,5-10,6-2,12 2,8-2,-1 2,5 2,3 12,-1 3,1 9,-2 12,-5 14,-7 20,-1 14,-4 5,-7-1,-7-1,-13-7,-8-11,-5-9,1-8,1-8,4-17,5-11,6-10,6-9,6-15,6-4,12-10,11-5,2 2,2 13,-1 11,-7 10,1 7,-4-2,-2 4,-5-1,-3 4,-2 1,-1 0,0 1,5-5,1-2,1 1,-2 1,-2 1,0 1,-2 8</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8"/>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29 40,'4'0,"7"0,5 0,5 0,-1-4,-1-4,4 2,-5-3,1 0,-4 6,-4 8,-8 7,-11 7,-1 4,-6-1,-4-1,-4-3,4 0,2 0,2 3,3 2,-1-4,1 1,-2 1,-2-3,5-6,5 1,8-2,8-2,7 0,5 4,-1 5,-4 3,-5 2,-9-2,-6 0,-6-3,0-2,-2-2</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09"/>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15 0,'5'0,"5"0,7 0,8 0,5 0,6 0,6 0,-9 5,-9 5,-13 7,-10 4,-8-2,-4 2,-4 0,0 2,3 2,3 1,0-5,0 4,-3 7,-3 1,2 6,-4 3,-2 1,-2 1,1-2,5-5,2-7,1-4,7-8,11-6,6-5,8-8,4-5,3-5,0-5,1-1,1-1,-5 6,-8 15,-5 17,-5 7,-3 10,-8 7,-1 1,-1-5,2 2,-4-6,0-6,0-3,5-1,-5-1,1-8,2-14,6-9,3-11,0 4,2 13,-2 15,-2 15,1 9,-5 9,-3 4,-3 4,-2-5,2-2,2-4,2-4,2-20,8-14,-1-10,2-12,0-6,-3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10"/>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294 1034,'-5'-9,"-5"-12,-5-10,-2-11,-1-6,2-5,-1-2,2 1,2-2,-5 1,-2 5,2 7,-1 2,-1 7,2 1,2 1,1-2,4-1,4 2,4 2,1 1,2 1,0 2,0 0,2 2,2-2,7 6,1 0,3 6,3 3,4 6,-2 3</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91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108 1,'0'5,"0"5,0 5,0 6,0 8,-4 7,-2 7,0 5,-3 0,0-4,1-7,2-4,-1 3,-1-3,1 0,2-3,2-1,-3-5,-1 0,1 3,1 0,2 1,2-1,-1 0,2 0,0 0,0 0,0-1,2 1,-2-2,0 2,0 0,0-1,0 1,0 0,0-2,0 2,0 0,0-1,0 1,0-5</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8:04.362"/>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 1,'0'0</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9:06.452"/>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234 845,'0'-14,"0"-13,0-6,0-7,0-1,0 2,0 3,0 3,0 5,-4-1,-2-2,0-1,1 1,2 1,18 18,21 27,18 12,5 4,-10 1,-11-2,-13 0,-16 3,-16 0,-14-5,-6-2,-17-2,-5-6,-1 0,7-3,4-5,10-8,8-19,0-23,5-19,-2-17,3 1,4-8,5 10,2 10,2 7,16 16,13 7,7 10,7 8,5 9,-1 12,15 24,11 30,5 21,-5 12,-10-7,-7-13,-12-10,-13-12,-16-13,-14-14,-14-11,-6-7,-5-6,-2-1,-2-2,-3-9,-2-6,5-6,5-3,1 0,0-2,3 1,7-8,5-3,8 0,14 9,14 3,15 6,9 7,2-2,-5-1,-2 5,-8-4,-7-7,-7-1,-9-1,-1 2,-1 5,8 8,9 4,3 3,2 1,-1 4,-7 2,-7 8,-4 5,-2 4,-2 0,-2-2,-2 11,-2 6,-3-1,-3-1,0-2,0 4,0 3,0 0,-2-3,2-2,0-2,0 1,0 0,0 0,0-3,5-6,1-2,-2-1,1 0,4 8,-2 1,1 0,-4 0,-5-5,-7-8,-13-5,-4-6,-14-3,-5-3,-2-2,-2 2,0-1,6-1,1 1,2 1,0 0,-4 0,2 0,4 0,2 4,-1 2,2 0,2 0,-4-3,2-1,1 4,-8 0,-5 0,-4 3,2-2,6 10,5 5,2-1,10 0,8 2,11-1,12-2,9-5,11-5,10 1,12-2,16-3,14-2,9-1,-3-3,8-13,-8-5,-15-3,-12 0,-5 6,-1 4,-4 4,1 8,0 4,-6 1,-11-6,-8-6,-10-17,-7-7,-7-4,-10-5,-7-6,0 1,-7 10,2 4,5 3,5 1,4-7,4-7,4-2,1-8,1 2,4 3,2 6,-5 14,-2 23,-6 28,-8 11,-4 7,0-2,-1-3,-7-5,2-1,0 0,0-3,5-4,-1-7,-1 1,0-7,-10 2,-5-3,-2-3,4-4,1-2,-6-2,-2 4,2 1,-1-2,-2 1,0-2,3-6,4-12,8-11,9-7,3 0,3-1,0 1,3 3,-7-8,-7-2,4 2,2 2,2 3,2-1,4 1,3 0,3 1,1 4,2 1,0 0,2 0,-2-3,1-2,-1 1,0-1,0 4,0-1,0 2,14 5,8-2,10 1,13 7,7 4,8 6,8-2,-4 1,-7-2,-10-2,-4 4,1 1,1 1,-3 4,-5-1,11 2,11 11,2 1,5 4,-3-1,-9-1,-13-2,-5 0,-9 1,-8 11,-8 8,-5 5,-5 17,-1 11,-1 7,-2 1,1 2,2-3,-1 0,1-9,0-10,0-10,0-7,0-1,0-2,0-2,0-2,0-2,0 0,0 0,4-6,2-11,3-5,2-10,2-8,-1-5,-1-11,-5-2,3 2,4 20,8 17,6 10,2 7,1 4,0-4,0-5,-3 2,10 4,5-5,6-2,0-1,-4-3,-7-1,-4-4,-7 1,-4-2,-2-2,5-2,4-2,-1-2,7 1,-1-4,4 2,-1 0,-5-6,-5-4,-6-7,-8-4,-1-7,-1-4,-1-1,1 2,1 5,0 2,0 6,4 6,10 0,2 3,2-3,0 2,0 2,-1 4,-1 1,4 0,1 3,-2 0,-4-9,-4-6,-1-3,1 4,-4-1,-1 2,-3-2,-4-2,5 2,4 3,2 8,-1 10,0 3,0 4,2 11,1 8,6 4,1 9,1 1,8 4,1-10,-5-1,-5-7,-4-5,-1-2,-1-7,1 0,2-3,4-6,-5 2,-3-2,0-3,0 3,9 13,7 2,-2 3,-4-4,-5-2,-11 1,-11-4,-13 0,-3 5,-6 4,-4 1,-5 1,-6-5,-2-2,-1-4,6-3,3-1,0-5,5 1,1 4,0 8,-8 1,-2-1,-1 2,-1-3,5-1,7 1,1-5,1 2,-2 0,-8-1,1 4,1 0,0-6,-2 1,1-4,4 3,0-3,6 2,-2 2,-4-1,0 2,3-4</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9:23.179"/>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0 307,'9'0,"8"0,10 0,3 0,3 0,4 0,1 0,-4 0,-1 0,-1 0,-4 0,-1 0,-4 3,-4 8,7 5,1 1,1 1,1-2,-5 1,-3-4,1 7,-1 2,8-1,-4 0,1-3,-2-1,-3 2,1-4,5 3,5 0,1-1,-5 4,-2-2,-5 2,-3-3,0-1,3-2,1 0,5 1,5-1,-1-3,-1-4,5 1,4 4,4-1,1 8,-4-1,-8 1,-7-2,4 0,5 6,1 7,7 7,3 2,-3-5,-9-5,-6-6,-2-14,4-25,10-19,1-17,1-6,5 0,1 4,-5 2,-5 6,-2 6,-5 5,3 4,-6 1,-6 4,-11 4,-17 12,-11 18,-17 15,-23 15,-13 6,-5-6,-5 1,7-7,13-9,14-4,13-7,11-22,25-13,13-19,12-4,7-10,5 1,-19 10,-25 20,-17 20,-10 10,-4 9,2 1,-1 2,4 0,5 0,1 2,-4-4,7 7,-1-4,7 2,-1-12,-5-16,1-13,-5-16,1-9,1-22,6-7,3-4,7 6,7 12,1 20,-9 20,-8 16,-5 11,-4 5,-1 0,0 8,-1-1,4 2,7 2,5 1,11-3,14-6,26-6,26-12,28-11,19-16,11-10,-4-19,1-11,-15-4,-27 7,-21 14,-15 17,-12 24,3 12,4 12,11 9,9 9,0-1,-9-1,-13 1,-14-2,-9 0,-6 0,-20 3,-10 1,-1 2,-1-3,4 0,1-3,4 2,1 1,-2-2,-6-7,1-1,-1-7,0-2,-1-5,-1-12,5-9,2-3,2-2,2 2,-7 3,-4 2,-2 1,-5 4,0 2,-11 3,-8-3,-2-4,4-1,7-7,5-1,11-2,9-2,8-1,4 0,6-3,0 2,6 2,6 8,10 5,10 4,17 3,16 7,7 16,7 13,-7 10,-10-1,-17-4,-15-1,-12-1,-11-1,-10-4,-9-2,-7-7,1-10,1-21,5-22,9-11,9-3,5 21,-2 31,-2 32,-1 24,-1 6,-4-1,1-2,-2-9,0-9,-5-14,-1-5,5-11,14-12,13-15,8-6,8-11,2 1,-4-1,-2-5,-4-1,-4 4,3 7,0 3,-1 4,2 5,10 5,14 5,13 4,1 1,-17 0,-19 3,-22-2,-19 1,-16 2,-9-1,-4 0,-1-4,1-1,2-2,7 2,2 7,2 1,3 1,-3 5,-3 8,-3-1,5-1,5 2,2-1,-3-4,5 0,-2-6,1 2,-1-5,-6-3,-4 1,-4-1,1 8,-2 4,1-2,7 2,1-3,-5-1,2 2,-3 2,-1-3,-2-4,4-1,4-1,5 5,5 5,5 2,2 3,4 0,1 2,6-2,1 4,-1 2,-1 0,-1-3,2 0,6-6,0 6,3 3,0 0,0-1,-3-1,-1-2,-4-2,-4 1,9 2,0 2,5-1,-4 1,-1-4,-4 1,-2-2,-5 4,5 1,0 1,-1-3,-1 0,2-3,2 0,-2 4,3-2,0-4,-2-1,-1 2,-3 2,-1 8,4 2,0-2,0-2,-2-2,-1-4,3-8,2-23,-4-29,10-22,1-6,-2-1,-4-5,3-5,-3 7,0 10,-4 7,-2 10,-2 4,-4 1,-4-4,1 0,-3 2,-2 1,-1 7,0 4,3 13,2 15,4 9,0 6,3 10,0 4,0-1,0-1,1-1,4-7,5-7,7-6,13-6,4-4,8-1,0-2,-1-1,-1 1,2-1,0 2,-4-1,-4 1,2 0,-1 0,-2 0,-2 0,-2 0,-2 0,0 0,3 0,3 0,-2 0,-1 0,-1 0,-1 0,-1 0,0 0,9 0,11 9,2 3,-7 3,-10 4,-11 4,-9 2,-8 1,-2 1,-4 0,1 4,-11 2,-2-1,2-1,-3-5,2-4,2-1,5 2,-3 5,2 1,1 2,1-1,2-1,3-1,-1 1,1 2,0 1,1-1,-5-4,-2-4,0 1,1-2,2 1,-4 5,1 4,-2-1,4-1,1 0,1-1,-2-7,-2-1,0 0,1 5,2 4,-3-6,-4-5,-11-5,-9-7,-6-4,0-1,1-13,-2-1,1-1,6-2,3 1,3 5,1-3,-1 2,0-2,-6-3,0 0,2 0,4 0,0 4,-5 4,-5 2,-2 2,0 3,3 0,1 0,2 2,3-2,0 6,-3 0,2-5,7-7,7-6,5-16,5-7,2-5,4-7,-2-4,1 3,1-3,-1 0,-1 8,0 4,0 4,0 5,0 3,0-4,0 1,0-2,0 2,5 2,1-5,4 4,1-1,2 3,4 17,4 13,10 19,2 11,-6 6,-3 3,-4-1,-8 7,-5 0,-2-5,-10-5,-1-4,0 1,0-1,-3-2,2-2,-10 0,-1-3,3 0,0-6,2 3,2 3,1 0,1 0,1 0,4-9,1-21,6-36,7-32,10-23,16-14,10-3,11 4,9 16,17 10,-4 15,-8 18,-14 9,-15 15,-15 15,-12 19,-9 22,-6 22,-2 12,-1 16,0 13,0-7,2 1,-1-10,2-7,-1-9,1-12,0-9,-3-13,-3-7,0-23,1-32,2-23,2-10,-1-7,2 4,0 9,0 10,5 10,5 7,7 0,4 4,3 10,-3 14,-5 16,1 7,-5 16,-3 10,-3 2,-3-1,-3 0,0 0,0-1,9-8,6-12,6-9,4-11,2-13,0-1,-3-16,-3-7,-3-1,-6-1,-4 2,-4 3,-2-4,-2 1,7 0,4 1,-1 4,-2-1,-2 2,-2-3,-2-3,-2 15,0 14,0 17,4 11,2 11,0 2,3 1,0 2,-1-1,-4 2,5 2,-1-1,-2-3,-2-4,-1 1,-1-2,-1-1,4-1,1-4,-2-1,1 0,-2 5,-2-1,1 1,-2-2,-5-5,-1-4,-4-4,-5-1,-5 2,-7-3,-4-3,-1-4,1-4,-1-2,4-2,-1 0,-2 0,-1-2,1 2,-1-1,2 1,3 0,0 0,-4 0,-2-5,1-1,2 2,0-7,3 2,0 2,0-4,-4 1,-1 2,1 4,-1-1,4 4,-1 1,2 0,-4-5,2-4,4-12,5-9,5-6,6-7,0-8,2 0,2-8,1 2,2 0,5 6,8 8,1 7,3 3,-2 6,8 4,3 4,3 4,0-3,2 0,-1 3,-1 6,5 3,1 3,-2 6,-4 12,-7 16,-8 8,-6 6,-3 8,-8 1,-2-5,1-7,-9-10,-2-5,4-18,-2-32,1-29,4-20,4-17,1-4,8 8,17 8,16 20,22 9,14 14,21 7,5 7,-11 10,-20 8,-20 16,-20 13,-14 6,-8 7,-7 2,-1 6,-1 0,-1-4,-2-5,-5-9,-6-5,-12 2,-6-4,-2-5,2-8,3-2,2-5,-2 3,3-11,3-19,7-12,5-13,2-2,2 3,5 13,-3 28,2 17,-1 13,5 16,0 10,2 5,-4 8,-5 1,-2-5,-2-4,1-6,-4-3,1-7,-1-8,-1-8,-4-8,-5-7,15-2,19-5,23 3,9 1,14 5,-1 0,-2-1,-7-2,-5-2,-5-2,4-1,2-1,-1 0,-4 0,-7-6,-9-9,-10-12,-13-4,-4-4,-6 2,0 0,-1 3,1 2,3-10,3-5,4-10,4 1,-1-1,2 1,2-1,-11 5,-2 5,1 7,1 0,3 1,3 2,0-1,3-1,0-2,0 1,0 0,-5 9,-4 7,-7 7,-5 11,-2 14,-4 11,-4 5,-2-2,4-2,4-5,-1 1,2-5,0 0,0-3,-1-2,-7-5,1-1,-1-2,-4-11,-3-14,3-4,9-6,5-3,1-1,-2-4,5 1,6-1,-1 7,2 2,-1 5,2-3,-8-1,-3 1,-5 0,4 1,4 2,6 0,4-4,1-1,-1-1,4 3,-4 5,-1 2,3-7,2-4,1-1,-3 4,-2-5,4-9,-1-2,2 1,2-8,-1 1,2 7,0 5,0 10</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9:31.611"/>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0 835,'5'-4,"10"-16,12-7,6-6,6-9,0-1,12-1,1 7,2 5,-9 7,-7 7,-11 1,-6 5,0 3,-6-4,1-2,1-2,2 2,8-1,2 2,-2-1,-8-1,-5-5,-5-2,-2-5,5 1,0 0,-3 1,3 7,-3-1,3-1,5 5,2-2,-2 0,7 1,1-4,2 2,-3-2,-1 13,-1 16,1 11,5 7,4 8,-5 4,-3-7,-5-2,-1-7,0-7,-3-1,2-1,1 5,7 2,4 7,-4 3,-1 6,0 1,0-1,0 2,2-1,4-7,-3-3,4-7,-5-2,-1-5,-1-4,0-4,-4-7,4-16,1-10,-2-5,-2 0,-3 0,-2 4,2 10,-1 2,-2 4,9 5,1 4,4 1,1 3,-2-9,1-2,-2-4,0 0,4-1,2-2,-1 1,-2 4,0 4,7 4,7 2,22 3,22 0,16 0,-4 2,-13-2,-12 1,-15-1,-16 9,-17 8,-23-1,-14 4,-11-2,-8-2,-1-1,-1 0,1-1,0-1,-3-1,-6 3,1-3,-8-3,-1 6,5 0,-1 3,-1 2,2-2,-1-3,2-2,5 2,-1 0,-4 5,-8-1,1 2,-2-4,-10-4,-3-4,0-4,-3 1,6 4,8 7,8 2,8 8,5 5,-1-1,-4 1,0-5,-7-9,-5-2,-5-4,4-3,17-9,20-21,17-16,16-16,13-7,10-3,2 5,-2 4,4 6,-2 10,2 14,5 9,11 9,14 3,18 5,14-1,-5 2,-12-1,-6-1,-29 10,-28 7,-33-2,-24 4,-21 7,-25 1,-19 11,-5 3,-1 3,8-4,14-8,7-8,10-4,13-4,11-2,10-3,2 9,2 1,-4 2,-2 2,-3-5,1 0,1-5,4-1,3 3,4 6,1 5,-7 1,-1-6,0 0,2-2,-1 2,1-4,-2-2,-2 6,4 3,-2 1,1 2,2-6,-1-15,-10-13,-4-22,0-8,-7-4,-2 1,-2 1,4-2,-1 1,2 8,6 2,3 3,2 6,4 0,0 5,6-2,-3 3,-3 3,0 0,0-11,1-2,-2-10,2 2,4 2,-4 5,4 2,5-3,11 0,5 2,7-1,4-5,4 2,-1 1,-2-4,1 2,0 3,0 5,4 1,4 3,-2 0,4 3,8-2,0-2,-3 1,0-5,0-1,5 5,-1 4,1 1,-2 1,-5-2,-2 1,-2 4,1 1,-4 16,-9 19,-18 10,-15 10,-10 8,-14 6,3-3,-2-3,8-6,11-7,10-20,9-20,9-26,13-16,11-10,5 0,5-6,11 0,3 8,-3 1,0 7,-3 13,-9 4,-4 6,-10 15,-5 12,-7 12,-4 24,-1 15,-4 12,1 4,-1-4,1-9,5-12,1-10,5-22,-1-28,0-22,6-19,6-16,3-1,3 10,-4 10,-1 13,-5 16,4 13,0 14,-6 17,-5 13,1 12,-1 16,-4 4,-1-5,-2-12,-3-9,1-9,-2-6,-4-11,-14-5,-10-14,-8-5,-11-13,-2-1,4-5,-1-3,8-2,8 5,2 0,4 0,1 3,-2 5,2 4,3 0,-3 1,-1-2,-2-10,4-4,7-3,4-1,6-2,3 1,3 2,9 8,18 13,21 21,15 19,7 7,1-1,-8-7,-15-18,-15-15,-9-22,-5-11,1-2,-1 8,4 6,13 23,10 13,2 9,-3 1,-4-5,-10-8,-4-14,-4-2,-5-8,-2-2,-2-7,4 0,0 0,-5-1,-2-4,-4 2,-4-3,-1 2,-7-2,-1-3,-6-3,-3 1,-6 5,-10-1,-11-5,-11-2,-1 2,-4-4,-2 5,6 4,1 7,7 6,11 15,11 12,18 7,15 7,6-2</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9:42.64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63 901,'4'0,"7"0,13 5,13-1,13 2,11-1,1 2,-7 2,-8-1,-7-4,-7-1,-3 0,-3-7,3-2,0 0,0 1,0-8,-1-1,-1-2,-1-1,3 1,3 1,-6 0,-1 1,-8 1,0 1,-5-3,1 3,2-2,4 2,-2-6,3-1,6 4,-5 0,1-2,-5-4,-2 3,2-4,-1-8,-2 1,0 1,-6 1,3 6,-3 1,-2-1,-1 0,-3-1,-1-7,-2-2,0-1,0 1,0 2,7 5,5 2,-1 1,-2-6,1-2,5-1,3 6,3 5,12 7,9 4,11 5,14 3,10 0,-1 2,-7-1,-21 5,-22 2,-22 7,-14 6,-19 0,-10 0,2 1,2 2,5 0,0 2,-1 5,2 1,8-1,3-4,3-3,6-1,-1-4,1-1,3 0,1 8,-1-2,-1-2,-4-2,1-1,-2 1,-6 1,3 1,-6 2,0 2,0-5,3 4,0-2,3-2,6 1,1 1,5 2,-3-5,0 1,-4-2,1 8,-5 2,2 1,3 0,-3-2,3 1,0-1,5 4,1-1,1 2,1-3,1 0,1-1,-1-2,5 3,5 3,2-2,3-1,-1 0,2-6,-2-3,-4 0,1 0,8 6,1 3,-4 2,-2-2,-7 0,-2-3,-4 1,1 4,-4-1,2 2,-1-3,1 0,-2-3,2 0,0 5,0 1,0-2,0-1,0 0,0-1,0-2,0 3,0 3,0-2,-4-1,-7-4,-5-10,-5-8,-3-8,-2-3,-10-2,-3 1,-4-8,1-3,-2 3,2 3,5 1,4 4,6-2,4 0,2 0,0 3,-6 0,2-3,1-2,0 2,-2 2,2 1,-1 1,-2 1,1 1,-4 0,-3-5,2-1,-1 2,4-1,-1 2,5-3,3-6,-3-13,-4-7,-1-4,5 2,2 1,1 1,3-7,-5-9,-1-7,2 2,5-2,5-2,6 0,3 4,2 8,1 8,1 4,1 4,-2 2,1-3,-1-1,0-4,0-10,0 0,0 0,0 6,0 12,0 26,0 22,0 15,0 10,0 4,0 5,0-2,0-5,0-8,0-13,9-25,8-28,14-25,5-18,8-21,-7 2,-2 11,-4 32,-8 32,-7 32,-5 26,-7 15,-2 2,-2 7,-2-3,-4-9,-1-5,1-5,0-22,3-23,4-43,13-32,8-32,13-18,14 4,23 7,2 13,-13 31,-14 38,-16 45,-14 30,-10 20,-4 4,-6-2,0-7,0 0,0-6,2-4,-1 4,-7-8,-4-7,2-6,1 2,4-11,1-20,8-20,8-20,14-24,13-17,2-2,2 1,-9 21,-7 27,-11 31,-6 37,-15 22,-9 12,-14 6,1-6,4-11,1-1,2-7,3-10,5-4,-1-12,-1-9,-12-7,-10-7,-17-2,-12-4,-9 10,0 1,7 1,4 2,5-1,2-11,6-14,6-19,11-16,11-5,11-2,6 4,8-2,19 3,13 1,16 10,11 11,5 11,-4 8,-8 7,-14 10,-4 20,-9 9,-4 6,-5 12,-3 8,-3-2,-3 0,-5-9,-1-6,-3-3,0-5,-4-2,-7-8,-7-9,-3-3,-3-5,-7-2,-2-8,4-23,8-19,6-22,8-11,7-5,18 1,15-2,15 10,4 16,2 35,-3 40,-7 29,-1 20,-8 6,-10-3,-10-10,-6-13,-6-4,-3-6,-15-4,-13-10,-16-2,-14-8,-2-5,10 5,10 0,10-7,10-14,10-20,7-14,1-14,4-2,5 1,10 7,7 9,-2 3,2 6,0 9,0 12,11 16,2 13,-1 5,-4 14,-5 5,-6-2,-8-3,-5-5,-4-2,-16 7,-12-5,-4-2,-4-4,1-4,1-7,4-13,4-8,-5-11,3-6,6-9,13 1,28 5,35 8,35 10,20 6,4 16,-15 7,-14 2,-28 2,-31 2,-35-5,-26-6,-20 1,-10-1,5 2,-1-5,5-3,-2-14,4-5,10-8,13-3,19-6,25-11,19-2,25-11,21-11,10 7,-20 11,-26 13,-24 10,-18 13,-8 13,-4 8,0-1,3-19,0-11,3-14,0-5,3-11,-1-2,2 2,-1 5,0 5,0 4,0-4,2 4,-2-2,0 3,0 1,4 2,1 0,10-4,1 13,-1 18,-3 22,-9 20,-9 14,-4 8,1 10,0-2,-5 3,-2-5,-2 1,3-8,3-9,3-2,4-5,2-5,3-6,0-5,0 2,2-1,-7-5,-4-8,-7-7,-14-4,-20-7,-4 1,-9-4,5 1,1-1,6 1,7 1,-1-2,2 2,4 0,3 0,4 0,-1 0,-4 0,-1 0,-7 0,0 0,3 0,8-9,11-10,8-10,8-1,4-1,3-5,1 0,1-3,-1 0,1 3,4-2,1 2,-1 2,-1 7</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0:14.88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1779,'5'0,"14"-5,19-14,5-10,1-2,7-2,-6-5,-6 7,-5 1,-8 3,-5 1,-2 5,-2 2,-1 2,-2 4,-5-5,-3-6,-3-3,-2-3,-1 0,0 1,-1 1,1 13,-2 19,-2 13,-2 8,-14 8,-2 9,-2 0,1-1,4-8,-4-6,5-2,5-1,-1-6,4 0,2 2,-1 5,0 2,-3-1,-7-7,-5-2,-5-2,1-2,-1-1,1-3,4-18,19-9,17-9,14-10,11-7,5 7,-1 4,-2 4,-5 1,-2 2,-2 1,-8-5,-2 3,-4 1,4 2,-2 0,-5-1,-2-1,-5 1,-2-5,-4-3,0 1,0 1,-1 2,1 1,-2 1,2-5,0-1,-4 2,-2 1,-5 0,-4 1,0 2,-1-3,1-3,0 6,1 3,4 0,4 0,1 0,4 0,1-1,0-5,4 7,7 16,10 10,6 7,3 5,1 2,-1-1,0-4,-6 2,-3-2,-4 4,-5 7,4 1,4 3,-2 0,1 1,2-1,0-4,3 2,2-2,4-7,3 1,-6 1,-2 1,-5 2,-2 3,1 2,1-1,2 5,2-1,5-2,2-6,2-6,-7-2,-7 2,-1-1,-1 1,-2 1,0 1,-2-1,1 7,-2 4,6-3,0 0,-3 0,0-5,-2-1,-2 2,-5 1,1-3,1 4,-2 4,-2 2,-1-1,-1 2,-2 7,0 3,0-2,-2-1,2-3,0 2,0 4,0 0,0-2,0-4,0-3,0 0,0-3,-4 3,-2 3,-9-6,-6-3,-3 0,-5-1,5 1,2 1,-1 4,1-2,-11-2,1 1,1-5,7-2,1-4,7 0,-1-1,-10-5,-4 0,-2 0,0-2,-8-7,-1-7,3-8,8-9,2-6,5-2,5 1,-8-10,1-1,1 3,4 2,1 4,5 3,-1 6,4 3,-2-5,2-1,-1 3,-8 8,-5-1,4-1,-1 3,4 0,1 2,3-2,0 3,-2-2,-2 2,7 8,7 7,13 10,2 5,5 6,0 6,2-1,7-1,-2-1,2-1,0 1,0-6,2-2,-1 2,2-4,0 5,-6 2,5-3,1 2,0-2,-3 1,-3-2,0-5,1-2,2-1,5-4,2 11,5 1,5-2,1-3,-3-6,-5-3,-1-14,-9-7,-1-3,-8-1,1-4,1-1,-2-1,4 2,1 4,-1-13,4-1,-5-3,-3 3,-6 2,-5-4,-5 1,-17 5,-11 8,-8 5,-13-2,-1 3,5 4,2 4,4 2,1 4,4 1,4 0,1 1,3-1,0 2,-3-2,-2-5,5-8,8-10,5-2,7-4,4-1,1 2,13-5,7 3,4 7,5 8,2 11,-1 10,5 9,0 10,0 11,-1 8,-7 8,-7 7,-6-4,-6-7,-4-1,-7-10,-5-7,-17-7,-6-10,-3-5,-2-4,5-13,2-4,-4-8,1-6,5-3,5 0,5-5,7-4,0 3,1 5,10 7,2 12,11 21,3 15,0 6,-7-2,-11-5,-8-7,-11-19,-11-22,-14-17,2-9,3-2,11 5,8 6,10 5,5 5,7 4,14-4,11 5,5 6,2 8,1 5,4 5,0 6,-3 8,0 11,-3 5,3 14,-5 2,-5-1,-10-3,-4-4,-10-4,-8-5,-8-10,-4-5,-4-7,-2-2,-2-2,-2-2,-4 1,2-5,6-5,3-14,2-10,-7-4,5-3,5-1,5-8,7-3,7 1,9 4,6 2,7 7,8 10,8 1,1 5,-2 12,-1 8,-7 7,-5 15,-2 6,-4 19,3 14,3 12,6 2,-1 4,-7-8,-2-16,-8-18,-12-40,-14-35,-5-33,-4-14,2-13,5 3,5 12,5 17,2 16,4 9,0 15,4 18,13 21,5 21,5 9,2 4,1-1,-5-4,2-8,-4 0,-1-5,-4-2,0 2,0 4,2-1,2 5,7 6,2-3,1-9,-2-4,0-7,0 1,6 8,3 1,-6 1,-3-5,-8-1,-7 0,-6 5,-4 4,-10-5,-5-7,-2 0,-5-4,-7 1,-4-5,-2-1,-5 2,-1-2,-3-3,0-2,3-1,3-1,2-1,2-2,2 1,6-5,5-5,7-16,4-7,2-1,3-2,6-6,5-2,7 2,0 6,-5 3,7 6,2 11,4 10,1 10,0 11,0 0,-5 9,-1 0,5-4,2-7,1-4,1 0,-2-1,-1 2,0 1,9-4,3 2,-1 0,-4-1,-1-2,-3-3,3-2,0-1,-1 0,-1 5,-2 5,7 2,7 6,10 6,1-1,-6-1,-6-2,4-2,-2-5,10 7,13-2,17 1,5-2,-1-5,-11 1,-17 2,-17-1,-8 5,-8 5,-3-3,3 2,1-7,-2 2,-17 0,-14-1,-10-5,-7-3,-8-5,-9 4,-2-2,1-2,8 5,5-1,2-1,2 2,-1 0,0-1,-6-2,-1-3,-1-6,-7-6,-1-12,-1-6,5 1,3 2,2 3,-2-3,-5 3,1 0,-8-4,0 1,-2 4,-5 7,-1 5,8 4,-4 2,1 2,6 2,0-2,0 1,0 1,0-2,3-5,3-1,7-4,1-1,8 2,17 3,23 2,16 1,25 1,10 2,-1 0,-10 2,0-2,-6 0,-12 9,-10 4,-5-2,-8 4,-1-3,5-3,-4 3,2-3,2 3,13 0,6 0,4 6,10-3,-2 1,-6-1,-6-4,-11 5,-10 4,-9 4,-6 1,-4 2,-8-4,-2-2,1 1,1 5,1 2,2 2,2-1,-5-1,0-1,-3-5,-2-2,4 9,1 3,1 1,2-1,3-1,0-2,0 3,0 0,0 0,2-3,-2 0,0-3,0 0,0 4,0 1,4-1,2 1,3-8,6-6,0-2,2-4,7-4,9-4,10-1,5-3,-3 0,-4 0,-4-1,-5 1,-4-2,8 2,3 0,-1 0,-4 0,-2 0,-4 0,5 0,0 0,-1 0,-2 0,0 0,-3 0,0 0,4 0,1 0,4 0,1 0,7 0,1 0,-3 0,-5 0,-4 0,-6-4,-10-7,-7-5,-4-10,0 1,0-1,-1 1,-2-1,-2-1,1 0,-2 2,0-7,-5 1,-1-1,-1 1,2 1,2 3,0-2,2 2,-4-3,-1-3,2 2,-1 1,2 0,2 3,-1 0,2-5,0-1,0 2,0 1,2-5,-2-2,0-2,0 1,0 5,0 2,0 1,0 3,-5 4,-14 8,-14 5,-18 5,-14 4,-10 1,-10 0,1 1,1 1,-4-1,9-1,15 0,6 2,20 2,20 1,20 5,26 10,10 1,4 1,8-2,-6-2,-9 3,-10 0,-11 3,-8 9,-10 0,-7 3,-4 0,-2-2,-4-7,-4 2,0-1,-1-4,-7-3,-1-4,0-1,6 2,3-3,6 2,2-4,2 2,-1-3,5-7,1-17,7-14,19-8,8-13,8-4,14 0,4 2,6 7,-2 9,-5 10,-11 14,-14 23,-8 11,-10 8,-10 6,-7 6,-13 0,-1 0,-3-6,6-6,0-9,5-25,13-32,12-23,16-28,16-15,4-6,-2 8,-4 22,-6 27,-12 31,-7 34,2 25,-2 15,-4 10,-2 1,-4-5,4-8,-1 1,-1-1,-3 4,0 5,-1-4,-1-3,-10-6,-4-9,-2-10,-6-2,-2-6,2-3,6-18,3-18,15-30,11-20,25-13,18-1,10 2,-11 16,-16 22,-19 27,-16 24,-10 24,-10 9,0 3,-7-3,-1-5,-1-4,2-4,-4 1,1 0,-1-6,5-3,0-6,0 0,-4-5,-5-4,0-3,0-7,1-10,1-8,1-5,-5 0,-1 3,2 1,-1 4,4-1,-10-1,4-1,2-4,2-5,6-4,3 1,6-5,3 0,6-3,8 15,2 19,16 25,4 22,-3 12,-5 7,-4-2,-6-8,-1-8,-4-7,-11-4,-11-8,-8-9,2 3,0-6,2-6,2-8,8-8,5-7,10-5,16-7,25 1,32 5,26 2,23 5,-1 4,-11 6,-20 6,-26 10,-19 7,-13-1,-7-1,-4-4,0-5,9-6,5-3,-1-3,-1-3,0-6,-7-3,-8-9,-6-5,1 14,2 17,-4 14,-4 10,-1 5,-4 7,-1 1,-1 0,0-3,-1-2,1-14,3-22,3-20,13-20,8-18,3-14,6-8,-3 7,-1 10,-10 14,-5 8,-7 5,-5 7,-4 2,-1 5,-1 2,-1 1,1-6,-8-6,-14 0,1-5,-4 5,-5 6,4 2,0 5,6 4,1 17,5 19,5 28,2 15,1 21,1 0,0-9,-6-12,-3-12,3-9,3-8,3 1,1-1,4-2,1-1,0-1,0 0,1 0,-1 5,5-1,1 1,4-7,1-14,-2-20,-3-12,-2-20,2-17,2-17,2-8,1-17,5-11,2 3,-1 9,-7 16,2 25,3 19,12 19,18 11,18 12,5 6,4 0,-5 0,-10-1,-9-8,-15-8,-6-16,0-7,-4-5,2 1,2 1,2-2,2 0,4 1,-7 22,-7 16,-7 12,-16 13,-10 2,-9 3,-10 3,-13-1,-11 1,-2 0,-5-6,5-5,2-4,7-3,6-4,6-1,1-2,1-2,2 0,2 0,-6 7,-3 5,0 0,5-6,5 2,10-8,11-20,22-10,20-12,19-13,10-4,6 2,15 2,1 7,1 6,-2 4,-11 8,-13-3,-16 14,-17 14,-12 23,-18 27,-12 11,-18-4,-8-10,4-10,4-11,1-12,4-9,1-5,1-4,-8-1,-8-1,-2 4,-1 2,12-4,15-7,15-11,12-6,11-5,-1-2,4 1,-4 1,-1 5,8 6,5-1,4 1,8 3,16 6,7 3,4-2,5 2,-3-4,2-8,-13-6,-13-5,-13 1,-4-10,-4-2,-1-5,-1 3,-4 3,-6 12,-6 25,-13 22,-14 20,-20 17,-5 3,-10-7,-8-7,-5-8,6-13,9-8,12-19,13-16,11-13,8-13,10-10,9-1,6 4,10 6,4 7,5 1,11 1,0 4,-1 7,-11 11,-11 17,-10 18,-19 23,-16 13,-7 13,-13 2,-5-9,6-18,19-31,16-23,19-23,19-10,10-10,10-4,9 1,-2 5,-7 7,-7 5,-13 5,-11 5,-5 5,-8-1,7 3,2 2,-1-2,2-2,1-1,-3 0,0-1,-3-7,0 1,-2-1,1 1,-2 1,1 1,-1-7,-3-3,-3 2,-3 1,-1 4,-1 1,8 4,2-5,1-1,-3 15,-8 20,-8 31,-11 27,-8 18,-13 13,-3 1,-13 1,-2-9,4-21,2-15,6-12,11-8,11-2,8 5,8 4,1-5,1-3,-4-2,-4-5,-4-1,1-8,2-11,4-11,8-16,10-7,7-4,1 2,7 6,4-1,-3-4,-2 1,7-1,1 2,4-1,-2-1,-4 2,-1 3,-1 0,-1 8,1 1,-1 0,-2-5,1-2,1-2,-1-5,-3 1,-3-5,-1 1,-4 2,1 3,-2 3,-3 2,1-1,-1-1,3-7,-1 1,7-9,0-6,1 3,2-5,-1 2,-7 6,-2 5,-2 11,0 4,1-1,10 2,-1 3,4 3,-1 6,2 5,2 2,1 4,-2-4,2 1,-6-5,5-2,1 4,-5-4,1 1,-2 2,3 16,-6 10,-3 12,-6 15,-3 7,-3-1,-3 2,0-5,-2-6,-4-6,-4-9,-8-5,-3-5,1-2,-4-3,-3 1,3 2,0 9,6 3,2 2,2 1,-1 0,-1-2,-4 1,-2 2,-7 2,-2-6,4-1,1-7,2-2,0 2,3 1,3 2,2 5,1 0,3-1,-6-1,0 1,-2-5,-1-2,3-13,5-19,4-23,3-9,0-2,-2 4,4 4,-1 3,4 6,4-3,1 0,7 1,8 2,7 2,-2-1,0 2,0-3,0-1,-3-2,-2 3,-2 0,-2 7,7 7,-1 14,-4 22,-5 20,-3 22,-6 17,-2 14,-4 0,-4-3,1-7,-5-10,2-2,0-11,5-9,-1-9,4-9,-1-5,2-1,0 2,0 5,2 2,2-4,11-5,8-2,-1 4,1 1,-1 0,2 0,2-6,-4-2,-2-5,1-1,4-4,5 3,0-4,0-2,-1-3,-5 1,-6 10,-8 10,-8 0,-11 10,-11 2,-8 0,-7-7,-2-5,4-3,4-5,8-1,-3-3,-1-1,-2 7,1 4,-1 2,0-3,0-6,-4-1,-1-5,-1 3,3-5,5 4,2-2,7 1,-1 7,4 5,-1 4,-1-1,-9 2,0-1,2-7,-2 10,-2-1,5 4,2-8,2-2,2-7,-7-9,1-12,-6-18,-6-19,-8-11,-4-12,0 1,3-1,6 3,2 15,-1 3,2 2,0 7,3 4,2 8,1 3,0 0,4-3,-1 5,3-2,0 0,-1 1,4 1,4-8,10 1,14 5,10 5,5 1,4 1,1 4,0 2,0 4,3-1,0 2,0 0,-2 2,-5-7,-5-1,1 0,1 2,-1 1,7 0,1 3,1-2,-4 8,-9 9,-6 12,-4 6,-14 9,-5 5,-5-4,-1-4,2-3,2-4,1-4,3 4,-2-4,2-16,2-19,2-22,2-19,2-10,-1 1,7-5,2 4,13 4,7 10,3 4,3 5,-2 7,4 10,1 6,-3 7,-2 13,-1 8,-1 7,-7 10,-7 1,-4 10,-7 1,-5-2,-10 5,-5-1,-11-1,-3-7,-3-6,1-9,1-7,5 1,4-2,-5-4,0 0,-2-1,4-13,7-17,3-20,3-23,3-11,4-8,11 0,9 6,12 10,5 13,10 14,3 16,-2 8,-2 10,-7 8,-7 8,0 20,2 10,-7 4,-5 2,-2-4,-3-5,-5-6,-1-2,-4-2,-1 1,-14 1,-14-4,-17-3,-4-1,-7-4,4-2,12-20,13-29,10-16,8-37,10-17,17-6,11 4,14 10,13 11,4 17,-2 18,-4 18,-5 14,-7 14,-7 22,-4 10,4 10,3 2,-3 5,-6 1,-9-2,-8-5,-11 4,-28 9,-26-2,-19-1,-20 6,-2-3,9-12,4-7,19-14,17-33,17-24,18-29,20-10,16-7,16-4,7 14,4 15,4 17,-1 14,-7 14,-7 6,-11 11,-7 8,-2 1,-7 4,5-2,-3 1,-3 7,-6 3,-3 3,-3-2,-1 2,-2 8,0 1,-6 0,-5-3,-7-3,-3-3,2-2,4 8,3 11,-8 7,-14-8,-20 5,-5-4,-5 4,2-6,10-8,11-4,10-4,8 2,5 1,6-1,8-7,14-6,16-6,5-6,5-3,-6-7,-7-13,-4-2,-4-2,0-3,0-2,5 1,-4-2,-2 0,-5 0,0 4,0-1,-3-3,7-1,7 5,7 2,13 3,5 2,12-5,0-6,0 0,0 3,-6 1,-7 5,-7 5,-5 5,-8-1,-3 3,-2-4,-2-8,-7-8,-2-1,-5-1,7-1,7 4,4 4,0-2,-6-4,-5-3,-2 0,-5 2,-2-1,-1 1,-4 4,-4 3,-7 6,-6 3,-4 4,-2 5,-2 2,1 1,-1 1,-2 1,2-7,2 1,2-1,-1 1,2 1,-1-9,-1 0,1 0,-7 1,5 1,6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05.598"/>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0 780,'6'-11,"2"-10,4-10,6-7,4-1,5 0,15 6,-1 5,-2 5,-2 2,-2 6,-1 3,4 6,1 3,-6 6,-5 5,-4 5,-3 16,-4 10,-5 9,-5 10,-4 4,-1-1,-2 2,-6-10,-8-8,-17-12,-10-12,-2-11,-10-4,-2-4,-2-16,9-7,6-9,10-1,13-4,7-1,6-3,10 3,5 5,6-1,17 7,23 7,25 6,14 6,25 4,2 2,2 0,-3 8,-16 5,-22 8,-13 5,-19 4,-17 1,-21-4,-17-7,-13-7,-9-5,-10-4,-16-4,-14 0,-19-12,2-9,8-6,13-3,16-4,16 1,14-2,10-10,11-1,16-11,10-2,10-5,4 7,5 15,1 12,1 13,-2 8,7 12,10 17,27 25,12 21,6 12,0 7,-14 7,-17-8,-25-14,-19-11,-33-17,-27-15,-15-12,-18-9,-9-6,-10-2,-8-7,4-12,7-13,-2-19,12-2,10-11,17 0,12 9,17 6,14 12,28 13,29 11,26 8,24 5,-1 2,-10 3,-16 11,-13 2,-13 5,-28 3,-25-1,-25 1,-25-5,-16-4,2 0,4-3,11-9,2-15,8-16,8-10,10-4,5 2,17 5,11 11,23 8,11 7,17 4,29 16,8 10,3 12,-13 7,-17-5,-24-1,-26-2,-23-2,-19-5,-13-1,-7-6,-10-4,-4-7,2-2,2-4,8-7,9-6,26-15,22-6,36-3,16 5,14-5,6 6,-7 6,-14 7,-14 14,-17 17,-17 11,-12 8,-9 3,-6 2,-2 8,-1 4,-1-2,2 3,-5-9,-7 0,-11-8,-8-8,-3-5,0-6,-2-5,4-4,-1-19,-4-13,5-19,7-10,9-4,7 4,13-1,8 7,11 8,5 13,4 7,3 4,1 7,11 16,14 12,2 7,2 13,-4 4,2 4,-1-4,-7-4,-19-8,-29-11,-23-7,-17-6,-20-4,-7-2,4-2,10-5,9-2,10-5,10-4,8-6,7-4,10-7,18-10,18-7,6 5,16 5,4 11,5 2,8 10,0 5,3 17,-9 14,-10 14,-5 8,-3 6,-12 3,-6-1,-12-5,-9-3,-9-3,-9-8,-12-8,-9-8,-6-6,-9-3,-5-5,-14 2,-7-7,10-7,7-7,6 2,10-4,8-7,11-4,4-2,10 4,20 4,12 5,11 8,1 5,16 11,23 16,14 20,-1 16,-1 8,0 13,-18-4,-16-13,-20-10,-24-13,-30-13,-47-9,-29-7,-7-5,2-12,12-6,6-3,18-5,15-4,17 0,11-3,13-4,11-2,16-2,17 4,23-5,17 6,14 9,-4 7,-1 10,-13 4,-14 6,-14 0,-15 12,-11 4,-8 5,-2-1,6 1,-2 3,2 3,-4 1,-4 2,-7 6,-13-7,-19-22,-10-25,0-18,8-22,-5-8,3-3,7 0,11 0,14 7,16 13,21 16,13 13,25 10,32 7,11 19,9 19,-4 8,-7 14,-13 2,-19-4,-25-5,-13-11,-25-14,-29-10,-24-6,-24-7,-14-2,-7-3,5 1,5-1,11 2,2-1,4 2,10-6,11-6,9-7,8-7,4-2,3-4,12-11,10-4,7 5,8 12,14 9,5 8,-2 8,10 8,2 11,3 17,-7 11,-11 12,-14 5,-11 2,-13-4,-7 3,-21 0,-24-3,-27-3,-19-12,-16-13,-2-11,-10-9,2-6,-6-15,2-9,7-14,7-4,16-3,16 2,19 2,20 1,14-2,20-8,28-4,32-12,19 2,4 10,-6 7,-12 13,-12 11,-11 14,-7 20,0 17,-1 8,-2 5,-6 5,-9-1,-9-3,-5-4,-10-8,-19-6,-19-6,-28-6,-13-8,-20-2,1-5,14 0,17-2,13-5,10-7,5-11,9-8,9-9,9-2,12-11,14-5,19-11,21-7,19-3,2 8,0 16,3 16,-4 17,-10 12,-10 9,3 9,14 9,11 20,10 8,-7 13,-1 2,-7-2,-13-2,-14-3,-13-11,-10-7,-9-3,-9-1,-9-7,-10-7,-8-4,-12-7,-5-1,4-9,8-1</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0:37.362"/>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937 4422,'0'-9,"0"-12,0-8,0-1,0-1,0-1,5 7,14 1,8 7,2-4,-2 2,-2 4,-2 9,2 10,1 8,-2 8,-3 5,-5 1,-4 11,-4 4,-13-2,-10-2,-6 5,-6 2,5-5,-2-8,1-8,-5-10,2-10,5-10,8-14,4-6,4-5,-1-1,0-3,2-4,1-1,-3 8,-6 9,0 3,-3 6,-3 6,-3-1,-3 2,7 2,13 6,4 9,9 11,6 5,6 5,3-3,6-3,3 0,1 2,2 2,6 4,-1-5,-4-3,-2 0,-4-2,-5 2,-5-3,0-6,-5 0,1-4,-4 5,7 7,-2 1,-3 1,-5 2,-8-3,-10-7,-5-7,-8-4,1-7,-1-8,-1-8,-2-10,-9-3,-5 2,1 1,1 7,7 1,5 2,5 2,-2 3,-2-1,-2 1,4-5,0-5,0 1,3 0,0 4,4-1,-1 5,-3-2,3-2,3-2,5-8,1-3,4-2,5 2,5 0,2 6,2 2,-3 1,3 3,3-5,-1-1,2 3,-2 0,1-1,-2-1,-2-1,4 5,1-1,-4-1,-3-4,2-5,-1 0,1 0,1 1,-3 1,-3-1,-3-2,-6-1,-11-1,-4 3,-3 5,3 2,-1 2,4-1,-2-5,2-3,6 0,2 0,-1 4,1 4,-4-1,1 1,2-5,2-3,-1 3,-1 3,1 1,2-1,-2-1,-1 1,2-2,-9 5,2-4,-1-1,-5 2,-17 8,-17-1,-25 5,-13-1,-1 2,4 2,2-6,11-4,14-4,17-11,17-5,12 0,9 3,6 1,2 4,1 2,1 2,-2-4,1-1,-2 1,-1 1,0 0,0 3,0 0,0-5,0 1,0-1,0 1,0 1,5 7,10 5,12 8,4 4,8 4,6 2,8 0,4 2,6-1,6 1,7-2,-2 1,-2-1,-9 0,-9 5,-15 14,-14 14,-10 14,-9 2,-6 8,3-1,0-7,0-5,0-8,-1-5,7-2,3 1,0 1,-3-1,-3 0,-3-1,0-1,-3-2,0 5,0 1,0 1,-2-3,2 0,-4-2,-7-5,-10-11,-10-21,-13-24,-4-5,2 1,-1-1,5 5,-1 6,2-1,1-1,-8-7,-8-3,1 0,4 3,-2-1,5 1,9 3,11 0,11 4,8 1,6 1,3-3,2-3,10 6,6 7,6 16,1 22,8 25,2 20,2 17,-2 7,-10 7,-11 2,-11-12,-3-15,-8-19,-5-19,-2-19,1-24,5-19,12-28,18-20,20-13,7 8,0 3,-5 15,-7 17,-7 13,-8 28,-8 20,-5 12,-5 8,-3 5,-6 7,-2-1,-4-7,-4-4,1-19,1-19,5-22,3-25,3-7,6-6,3 2,9 13,8 19,2 29,2 29,-3 13,-6 9,-6 10,-4 1,-5-7,-2-7,-2-7,1-14,-2-15,5-15,2-11,10-14,6-17,3-3,3 0,-3 6,3 6,-3 6,-5-2,-7 1,-4 2,-5 2,-2-3,-1 0,-1-3,-1-1,2 2,-1 2,1-1,-2-5,2 0,-4 3,-2 1,1 5,-4-9,0 0,-3 2,0 2,2 2,-1 3,1 3,2-4,2-2,3 15,-7 19,-2 23,1 12,2 12,3 5,3-1,2-2,-5-7,0 4,-5-2,2-5,0-4,3-12,11-25,13-29,9-24,13-15,13-9,2-6,-4 7,-7 13,-5 17,-2 8,-10 14,-15 26,-22 34,-19 31,-10 19,-1 11,-4 2,7-8,8-14,11-11,6-11,3-12,2-8,1-5,3-4,1 10,7-1,1 2,1-3,7-4,5-25,1-13,1-16,1-17,5-15,0-8,-3 5,-3 8,-6 2,-6 7,-4 5,-4 5,-1 3,0 3,-1 2,-1-5,2 0,-1-2,1 2,0 2,0-1,0 2,0-4,0-1,0-1,0 3,0 0,0 3,0 0,0 0,4-4,2-1,5 1,-1-1,4 8,4 2,-3 1,6-2,4-5,2-1,2 2,-5 3,-3 0,1 5,-4 1,0 3,-4 0,-4-2,-2-7,-14 5,-27 5,-17 11,-13 5,-15 2,3 2,9-3,12 2,14-8,5-6,5-3,6-3,5 1,4-5,0-7,3 1,0-4,0 2,3-1,3 1,3-5,1-1,7-4,10 4,7 4,1-2,-1 4,2 1,-3 2,-1 5,-5 1,1 3,-4 0,3-2,2-2,7-8,3-3,3-2,0 2,0 0,-2 2,-5-1,-1 7,-5 2,7-5,6 1,0 6,1 6,8 3,3 6,2 1,-2 11,1 5,2 2,-1 1,-5-1,4-1,1 2,-4 10,-4 1,2 4,-4-2,-4 1,-6-2,0-1,-6 4,0-4,-4 2,-4-3,-4 2,-3-2,-1 3,-2 1,4-2,1-5,4-5,10-5,5-7,5-2,-1-4,-2 2,-22 8,-13-2,-16 13,-13 4,-7-1,-1-2,2-2,-5 1,2-4,5 5,9 1,5 3,4-5,6 1,1-7,-5 1,-4 1,-2 1,1-1,-2 5,1 2,5 2,2 2,-4-2,1 1,1-5,4-2,2-5,2 4,0 4,-1 1,-4 1,-2-2,2-3,-2-5,-1 1,7 1,4-8,4-8,8-19,5-11,5-10,7-2,2-1,-1-4,3 0,5-6,2 2,2 4,0 4,8-1,2 3,4 2,7 1,0 7,-9 1,-8-1,-4 1,-7-1,-14 7,-11 5,-23 11,-22 15,-11 8,-10 2,-5 10,4-2,9 0,12-6,7-14,13-13,10-10,9-20,6-9,1-2,4 5,1-6,-2 11,1 20,-1 17,-4 14,-12 17,-6 8,-10 15,-8 5,-2-7,2-5,6-7,6-10,3-10,0-14,5-15,5-21,5-9,5-8,2-2,2-1,0 7,6 4,6 9,5 10,13 4,10 5,22 4,8 2,5 4,-4 1,-7 1,-8-1,-5 2,-12 2,-14 17,-4 11,-6 7,-7 9,-4 0,-2-3,-2-3,-6-8,-11-5,-5-11,-10-8,-13-5,-10-17,-11-20,-3-8,-3-11,7-3,14 6,11-5,13 4,10 5,10 5,4 6,3 3,3-1,3-1,6 5,10-1,10 4,4 6,1 4,-2 8,-2 3,6 6,6 14,4 10,-2 7,1-4,-9 3,-11 0,-5-4,-7-5,-7 0,-3-2,-9-2,-12-7,-7-4,-7-4,-4-4,-3-1,0 0,-1-6,-5-9,4-7,11-10,8-2,8-2,7-2,2 1,7 1,7 3,7 3,2 6,5 7,1 7,9 4,3 4,4 7,1 7,-1 0,-2 13,-8 7,-5 1,-4 0,0 0,-4 1,-7 2,1-3,-4-1,-2-4,-4 1,-7-7,-6-5,-12-7,-10-5,-5-2,3-8,9-11,6-13,9-4,3-1,4-5,4 0,-2-2,1 1,10 8,7 10,9 7,4 16,11 8,3 6,-1 6,-5-1,-9 1,-9 0,-9 3,-5 0,-5 6,-2 1,-2 1,1-1,-7-1,-2-6,-8-6,-8-7,1-5</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0:54.138"/>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300 282,'0'5,"0"10,0 10,0 8,0 0,4 2,2-2,0-3,3-6,2-3,-4 4,2-1,2-1,5-1,2 2,0-4,0-1,-1-2,-2-2,-5 1,1 1,-1-2,2 9,3 1,0 4,0-4,0-2,5-1,-1 2,1-4,-4-2,2-3,-3 4,0 1,-3-1,-3 2,2 2,2 1,5 1,-1 1,-4 5,5-2,0-4,0 1,3-1,2-4,-4-1,1-1,1-2,-5 1,2-5,-3 7,5-2,2 1,-1 2,5-3,1 2,1-2,1 0,4-2,1-1,-2-4,-1-4,-1-4,-1 0,-1-3,-7 3,5 3,-1-1,2-1,0-2,2 1,-2-3,0 4,3 2,3 9,0 2,-3-4,-5 4,-4-4,2-4,-5 3,-2-3,7-1,4 1,1 0,1-2,-1 2,-1 0,2-1,-2 1,3 0,3 0,-2-5,1 1,-4-4,1-1,-2 0,4 0,2-4,-1-4,-2 2,0 2,-3-1,1 4,2-1,-1-2,-4-2,-1 0,2 1,-5-1,-2-1,1-5,1 1,6 2,3 3,1 3,4-9,1-1,1 2,2 2,-3 2,-3 4,-3 1,-6-4,-3 2,0-2,5 3,-2-5,4 1,2 1,9-3,6-9,2-2,4-2,-2 4,-2 4,-13 1,-4-4,-1 4,-4-2,-2 0,4 1,1-8,1 1,-5-2,3 1,-3-4,-2 7,-4-2,0 6,-4-2,-1 4,1-1,-1-7,2-4,0-2,2 1,-4 4,7-1,-1 1,1-2,-2-6,-2 3,-1 1,-1 1,-1 1,-4-2,2 1,-1-1,1 1,1-7,1 1,7-2,2 3,-4 0,-1 1,-2 2,-5-4,1-1,-1-1,1 8,-1 2,-1 1,0-2,2 1,1 4,-2-5,4-2,-2-1,3-1,-3 1,6 4,1 1,1 5,1 2,-2-7,-1 1,-3-2,-4 1,-4-7,-2-1,-4 8,4 11,1 19,-2 16,1 7,-2 5,-2-1,1-1,-2-2,0-2,0 3,-2 0,2-2,0 1,0-4,0 1,0-2,-4 3,-7 1,-1 2,-3-3,2-1,-8-1,-3-1,3 5,-2-1,5 2,2-3,-4-4,4-4,-1-1,-1 0,2 3,-1 5,4 1,-7-3,1-2,4-1,-6 0,-2 0,2 5,0-2,-4-5,-4-4,-1-3,6 0,0-3,6-16,6-19,5-16,2-7,4 1,1-8,1-1,8 3,5 2,2 8,5 7,-3 5,0 4,-1-1,-1 2,2 0,3 3,-3 2,5-5,2 1,2 1,2 2,-7 20,-4 14,-3 8,2 7,-2 10,-5 3,-2 0,-4 0,-2-2,4 7,-2 8,2 2,-3-1,0-8,-1-8,-2 1,1-5,7-3,8-3,10-6,14-8,5-5,-1-5,-8 0,-2 4,4 10,-2 4,-2 0,4 0,2-2,-5 4,-4-5,-7-2,-7 5,-7 3,-5 3,-4-1,-11-5,-8-6,-5-3,-4-3,3 1,2-2,-1-4,4 4,1-2,3 3,-5-2,-4-1,-1 6,-1 0,-1-1,5-1,-1-1,2-1,3-1,-3-1,-4-1,-1-2,-2 1,1 1,0-2,0 3,-5 4,-1-1,2 3,-1 0,7 5,4 4,3 1,3-1,1-3,5 2,3-1,5 2,-5-9,0-10,0-11,1-8,2-8,-3-7,0-5,-9 1,0-2,-4 1,-2-7,-3 1,4 2,-1 5,2 6,1 3,-5 8,-1-1,-3 1,-1-8,5-5,5 1,21-1,12 4,15 7,14 7,10 5,7 3,1-3,-10 2,4-1,-11-2,-11 2,-13 10,-9 5,-6 7,-4 5,-4 11,-5 2,-5-2,-8-2,-1 8,-4-4,-2-2,-9-3,-3-2,6-2,1-4,10-2,19-10,30-13,40-30,35-22,42-17,20-3,-13 6,-23 15,-41 16,-48 16,-39 14,-42 19,-18 7,-5 4,11 4,0 2,5-4,5 2,8-2,-6-2,-3-4,2 0,2-4,5-4,9 1,-1-2,1-6,-2-18,2-11,-7-17,-5-8,6-12,9 0,7 6,7 4,5 7,5 5,5 7,7 8,1 14,-2 12,-2 17,1 4,-1 3,-1 3,-4 1,-5 4,-7-4,-17 8,-7 2,-4-1,-9 7,0-5,2-5,4-2,4-7,4-4,2-4,2-7,-3-8,-1-10,-1-4,2 2,2 1,-1 3,2 1,-4 2,-1 3,1 0,5 5,2 2,2 4,-1 4,-1 0,-4-3,-4-3,2-3,3 6,3 1,2 2,-1 0,4 2,1-4,3 2,-5-1,1 4,-1 10,4 2,4 3,4 0,-1-7,2-2,-4-2,1 1,2 1,2 4,3 2,0 2,3-1,-4-2,-2-1,0 1,-3 2,0 1,1-1,4 1,-1-4,4 1,-1-2,2 4,0 1,-3-1,-3 1,-3-2,-1-3,-8 0,-5 4,-2-2,-4-8,1-2,-1-5,2-4,-4-4,-7-3,-1-3,3 0,2 0,-2-1,1-1,1 2,4 0,0-1,1 1,2 0,-3 0,3-9,2-3,-1 1,2-4,-1-1,-1-4,2-2,-3-2,6-3,5-3,5-3,5 0,3 1,3 2,2 2,-2-1,1-1,1-3,-2 2,0 1,1 0,-1 3,0-2,0-1,5 2,1 2,0 1,-2 1,-1-2,5 5,-2 2,4 4,1 0,-2-3,1 3,1-6,-4 6,-2 9,4 12,-2 7,-1 11,0 6,-3 8,-1-1,-2 1,0-4,4-5,11-14,11-23,14-23,14-19,17-11,17-8,-1-2,-12 13,-16 10,-20 22,-17 22,-11 19,-8 12,-5 13,-1 7,-1 2,1 8,0-3,-3 5,-6-5,-14-11,-2-8,-2-7,1-7,5-12,6-19,12-20,14-17,20-8,11-1,2 10,-7 22,-7 22,-10 19,-7 17,-5 10,-4 4,-5-5,-13-5,-7-10,-4-8,-2-5,-5-3,-4-6,-6-2,2-2,2-2,4 0,8 3,1-8,5-5,1-8,5-14,7-5,2-2,4-6,8-6,10 7,10 5,12 2,4 7,2 7,-3 17,-4 20,-8 10,-8 16,-7 8,-7 12,7-3,0-3,-3-4,-6 2,-3-1,-8-10,-14 1,-10-6,-2-5,-1-4,2-1,2-5,1-8,1-4,-2 0,-1-1,-1-2,3-6,2-9,-1-6,7-6,5-3,7-3,5-5,2-1,8-1,7 7,13 3,10 4,1 8,0 5,-6-1,-5 1,-1 2,-1 1,5 2,7 5,2 8,-2 5,4 10,-2 4,-7 1,-16 1,-17-5,-6-3,6-11,22-16,20-10,24-16,12-4,-1-1,-10 2,-14 7,-17-1,-14-2,-8-4,-13 2,-5 0,-7 2,1-1,2 2,2-4,3-1,3 1,-3-1,-4 13,-2 11,1 17,4 12,2 6,2 3,-7 2,-2-2,-3-5,-3-1,-5 2,4 2,-1-2,-1-4,-1-4,-7-4,-1-7,-1-2,-1-4,2-2,2 1,1-6,0-9,4-9,-1 1,-3 1,5-2,1 0,4-11,-1-2,5-1,-1 7,2 4,-1 3,-4 0,-7 4,-4 1,-2 5,0 4,1 2,-1 5,3 2,-6 1,2 1,-2-1,3 2,0-2,1 0,2 1,-3-5,-3-2,6-9,2-6,-2 0,-3 0,0 3,-3 4,-2 5,2 5,2-2,-4 0,-8 0,-2 3,3-5,3 1,0 1,3 1,1 1,4 2,1-2,3-2,0 0,-8 1,-2-2,-1-1,4 2,-8 2,0-8,3-2,7 7,10 8,8 8,2 12,-1 8,1 7,-2 1,-7-1,0-1,5-2,-2-9,4-2,2 1,2-7,1 5,-3-1,1-10,-11-13,-5-21,0-12,1-1,5-2,2-6,4-2,0 10,3 5,-8 8,-1 5,-4-1,-1 5,2 0,3 2,-1 4,4-6,1 0,-7-3,-3 3,-1-2,-1 4,14-2,18-3,23 3,19-6,7 1,-1-1,-4 3,-11 2,-8 1,-7 0,-3 3,-4-2,-1-7,7-4,-1-4,2 5,-3 2,-4-2,2 10,11 19,2 28,2 16,10 10,1-1,-2-7,-7-1,-10-7,-4-10,-4-6,-1-7,1-2,-2-2,5 4,6-4,2-4,-2-9,-3-7,-3-10,-2-16,-2-6,-4-1,-4-10,-3 1,-1 2,-2 5,-6 9,-5 11,-5 7,-10 1,-4 4,-1 1,-1 3,1 1,2 2,5-4,2-2,1-3,-5-2,2-2,0 1,5-6,5 3,1 10,2 10,4 8,2 2</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10.043"/>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109 83,'5'0,"14"0,8 0,6 0,8 0,8 0,-1 0,6 0,2 0,-5 0,4 0,-4 0,-6 0,3 0,-3 0,-3 0,-6 0,0 0,0 0,2 0,-2 0,3 0,-2 0,8 0,-1 0,-2 0,-5 0,-8-9,5-3,4 0,11-2,-1 2,-1 2,-7 4,5 1,3 4,-1-1,-2 2,-2 2,-5-2,-4 1,-8 17,-13 11,-7 13,-16 9,-5 0,0 0,1 0,5-3,3-6,3-6,2 1,1-2,0-4,1-1,-1 12,0 8,2-1,-2 1,0-4,0-5,0-1,0-2,0 5,0 1,0-5,0-2,0-4,0 2,-5-2,-1 0,0-3,2-2,1-1,-3-4,-2-2,2 7,2 7,1-2,1 0,2-2,0-1,0 8,0 1,0-2,0-1,0-4,0 2,0 1,0-2,0-3,0 0,0-3,0 0,5 12,1 6,9-8,1 2,-2-3,2-3,-2-3,-17-4,-18-10,-17-5,-7-5,-6-5,-1 4,-4-1,7 1,5-2,5-2,-3 1,-3-1,-9-1,2 0,5-1,5 1,-3 0,2 0,4 0,-6 0,1 0,-1 0,-6 0,2 0,-2 0,4-5,7-1,1 0,1 2,-1 1,2 1,-5 1,-8 1,-1 0,3 0,9-18,11-14,10-16,4-4,5-2,3-6,3-5,3-1,0-3,0-7,2 1,-2-2,1 1,-1 7,0 7,0 10,0 8,0 5,0 3,0 3,0 3,0 2,0 2,0 1,0-5,0-2,0 1,0-1,0 4,0-1,-4 2,-2-4,-3 2,-2 4,2 1,-1 3,-5 3,0-2,4-1,2-1,-4-11,-2-5,3 1,3 1,3 3,3-6,1-2,2 2,0 3,0 9</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22.796"/>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120 381,'9'4,"6"11,8 15,-2 9,-5 0,-4 9,-4 0,-4-4,-2-5,-2-5,16-20,29-28,21-25,15-18,8-3,-7 2,-7-1,-9 10,-15 7,-25 25,-22 20,-29 27,-23 14,-23 11,-11 11,-16 3,2-7,12-13,24-14,45-28,35-28,35-24,26-16,14-5,-7 3,-11 4,-20 11,-11 12,-17 12,-19 12,-20 6,-11 5,-14 11,-7 4,-16-1,-2-2,4-2,-1-5,0-1,2-1,4-2,10-5,14-7,12-4,15-10,14-4,13-6,15-10,6-2,6 1,0 7,-9 4,-9 9,-9 13,-24 23,-17 23,-19 19,-7 6,-8-3,1-6,4-6,8-6,11-2,11 1,5-4,5-1,8-6,20-7,29-7,23-14,25-14,18-11,6-11,-14-1,-26 13,-28 14,-22 19,-24 13,-16 7,-23 5,-20 11,-10 2,0-1,0 0,6-1,8-4,19-17,22-16,26-14,30-19,35-11,26-7,10-1,-10 6,-19 11,-16 10,-28 7,-25 10,-24 2,-19 11,-17 11,-12 4,-3-2,3 10,0 2,3-2,4-5,8 0,6-2,20-4,28-15,33-22,24-13,16-10,5-3,-1 2,-13 5,-31 11,-30 14,-27 13,-15 13,-9 7,-1 1,1-2,-6 1,3-2,1-2,1-1,4 5,3-1,-2 5,4 3,-2-6,4 0,8-13,20-11,14-12,13-5,8 1,-4 7,-24 15,-19 15,-25 12,-14 10,-13 11,-11 5,-7-2,-7 1,6-8,15-8,11-12,19-11,24-8,28-16,13-5,8-4,5-1,-7 5,-11 17,-17 22,-14 14,-14 14,-20 11,-25 11,-18 1,-10 1,4-11,12-10,12-18,10-13,19-28,25-16,27-12,22-13,20-10,18-1,6 9,0 3,-10 3,-19 17,-22 16,-21 12,-28 15,-13 12,-7 3,-4-3,-10-6,-2-6,1-3,13-5,29-5,27-14,29-6,16-6,6 0,3 1,-26 4,-26 8,-25 19,-23 8,-16 7,-4 7,-1-5,7-2,9 1,7 0,8 0,6 6,6 1,5-1,4-3,4-3,8-25,6-23,6-32,-3-25,-3-18,-6-16,2-8,-4-3,-7 6,-3 16,-6 16,-7 13,-5 12,-5 16,1 10,-1 5,4-11,2-4,2-5,2-8,1-14,0-1,0-1,1 1,-5 7,-11 14,-17 20,-14 22,-14 25,-11 17,-11 17,5 7,-4 10,0 13,0-7,0-1,0-1,11-2,11 3,13-11,13-10,12-28,10-29,7-18,4-20,1-8,7-5,14-3,8 4,3 5,2 11,-11 11,-15 10,-15 11,-18 10,-17 13,-7 7,2 4,2 1,5-6,11-3,8-9,8-27,6-23,18-32,20-20,8-8,7 10,-4 11,-19 22,-27 31,-22 24,-28 24,-29 31,-17 10,-14 16,2-3,12-2,18-13,32-18,32-27,34-21,35-24,14-7,0 1,-10 10,-17 13,-12 20,-14 14,-7 6,-4 11,-4 7,-10 9,-7 6,-5-3,-8-12,2-11,15-11,23-11,20-17,17-14,17-8,-1-2,-22 4,-31 17,-22 16,-17 8,-13 14,1 6,4 0,9-3,22-9,31-7,46-19,52-17,56-17,50-15,14-2,-16 8,-57 12,-81 12,-84 21,-82 15,-46 11,-28 13,-1 7,11-1,26-7,47-14,52-11,57-7,34-16,23-8,-18-2,-31 16,-32 11,-29 5,-25 6,-9 6,-3 0,5-3,17-7,29-8,30-5,39 5,29 2,7 1,-11-2,-20 4,-23-1,-24 1,-27 4,-39 0,-36-5,-23-4,-4-4,8-4,14-2,29-2,42-2,41-2,46-8,27 0,9-9,-6 1,-24 4,-51 4,-48 3,-35 4,-37 4,-10 1,-8 0,0 1,15-1,16 2,19-2,11 4,7 4,8 5,7 4,-1 2,7 4,-1-1,-1 4,-1-1,-4-2,-4-2,-4-5,-1 5,1 2,1 2,1-2,1-7,-4-4,5-19,5-13,8-5,5-5,5-2,2 1,2-4,2-4,-1-10,5-1,2 5,-2 5,4 4,-1 4,-1 4,-2-4,-3 1,0-1,-3 2,0 2,0 1,0 0,-2 0,2-3,0-3,0 1,0 2,0 0,0 2,0 1,0-5,0 1,0-1,0 1,-9 7,-3 1,0 2,3-1,2-5,4-3,0-2,3 2,0 0,4 8,2-1,6 2,3-4,5-5,2 1,4-1,-1 5,7 2,5 2,-2-1,-4 4,-7-5,-1 2,-4 0,-1 17,-6 17,-4 22,-4 22,-2 13,-7 14,-2 6,-13 6,-2 0,-8-4,-3-13,4-10,4-16,4-16,12-19,19-37,23-34,14-19,2-18,-4-4,-13 7,-10 28,-10 47,-6 33,-12 29,-12 17,-15 16,-6 7,3 1,3-10,8-13,7-16,7-11,7-8,7-9,3-6,6-5,4-5,5-4,15-5,26-28,28-20,45-38,19-18,13-23,-11 2,-21 2,-30 14,-42 28,-36 41,-27 35,-27 30,-12 23,-6 7,-8 15,5-3,-1 7,1-1,4 2,2 1,3-8,9-11,5-10,1-13,1-18,-10-31,-6-32,-16-32,-13-17,-5-8,-2 1,9 11,18 20,28 22,22 19,19 22,10 14,1 14,2 6,-4 5,-1 5,-8 7,-2 8,-2 7,-4 5,8-1,0-7,-4-10,-4-1,-10-9,-10-9,-11-9,-9-12,-12-10,-14-19,-1-20,3-19,12-5,11-13,10-2,10 8,13 5,11 11,17 10,6 13,2 14,-2 12,4 6,7 6,2 6,1 17,1 7,-5 18,-5 13,-11 11,-11 0,-8-6,-8-6,-5-7,-1-11,-7-6,-5-6,-6-2,-5-7,-7-7,-1-5,-2-5,0-4,-2 0,-8-1,-4 1,-5-15,5-9,8-3,5-5,7 2,10 0,11-9,30 0,20 5,23-1,7 7,7 7,0 7,-2 7,-13 17,-24 17,-16 11,-25 10,-14 0,-11-5,-11 2,-2-3,4-6,3-3,3-7,1-8,1-21,5-29,19-29,22-23,22-11,31-2,14 10,8 12,-4 18,-14 19,-12 16,-11 11,-16 17,0 17,-9 26,6 23,0 21,-4 5,-10-2,-8-14,-5-14,-6-16,-2-11,-7-13,-6-20,-1-35,2-20,2-25,3-9,8-6,7 11,10 1,4 12,-4 10,1 11,-4 8,-5-1,-4-1,-2-4,-4-1,-1 4,0 2,-1-1,1-3,-2 0,2 2,0 4,0-8,0 1,0 1,0 4,0 2,0-1,0 1,0 0,0 3,0 1,0 1,0 1,0-3,0-2,0 1,0-1,0 4,0-1,0 16,0 22,0 18,0 19,0 14,0 17,0 5,0 1,0-2,0-5,0-11,0-5,0-2,0-5,0-5,0-6,0-5,0-4,0-4,0-2,0-2,-4 5,-2 2,0-2,1 1,2-2,2-1,-1-1,2 5,0-1,0 1,0-1,0-2,0-1,0-1,0 5,0 1,0-2,0-1,0-1,0-1,0-1,0 0,0 5,0-1,0 1,0-2,0 0,0-2,0-1,0 5,0-1,0 1,0-1,0-7</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33.379"/>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137 74,'4'4,"1"11,1 8,-2 2,-1 4,0 4,-7-2,-5-7,-8-7,-7-13,-6-8,2-11,7-6,6-5,6-1,4-1,13-5,10 3,0 3,7 4,13 13,13 11,1 7,-2 4,-5 7,-12 4,-11 5,-8 5,-11 0,-12-1,-12-5,-8-5,-2-4,2-10,8-20,3-12,3-8,6-1,3 0,3 0,8 3,14 5,10 4,4 3,4 7,7 4,-1 4,-8 6,-10 7,-8 8,-8 3,-5 5,-4 1,-1 4,-1-5,1-14,-10-12,-2-12,5-6,10-3,7 0,7 3,7 0,11 3,5 4,0 4,-6 7,-10 9,-7 7,-8 5,-4 3,-8 8,-17-4,-8 1,-10-7,-10-7,-2-4,4-7,8-10,18-10,15-2,23-8,16 1,27-4,6-1,-3 5,-12 10,-11 7,-11 11,-13 14,-7 7,-4 4,-5 4,-8-7,-8-5,-13-7,-10-5,-3-5,12-6,23-14,20-5,23-5,29-12,10-8,7 1,-11 20,-17 19,-20 16,-13 15,-10 9,-13 6,-10-3,-7-8,-10-7,-4-9,3-10,21-16,17-16,19-4,10-2,13 1,1 7,-3 8,-11 13,-5 5,-5 10,-6 7,-26 10,-29 5,-35-1,-30-8,-14 3,-7-3,5-5,11-5,16-1,17 4,22 2,14 10,8-2,11 4,5 4,2-5,3-3,-4-5,-4-2,1 2,-7-4,-4 2,2 1,1 7,1 4,8 1,3 0,5-2,2 1,7-1,1 4,0 1,9-2,1 5,-2 8,-4 1,-2-2,-4-4,-2-4,-1-4,-1 2,-1 0,1-1,-2-2,2-11,0-20,0-31,0-20,0-13,3-16,8 0,5 6,10 6,13 8,9 7,13 1,2 8,0 9,-9 5,-6 8,-4 4,-10-5,-8-2,-11-1,-8 0,-4 8,-7 22,-8 31,-15 20,-12 23,-5 7,2 3,-1 0,7 3,9-9,9-6,7-11,7-10,4-12,0-21,3-42,-2-28,1-28,-1-14,-1-4,0 20,2 32,-2 28,0 19,0 16,0 16,-2 12,2 10,0 14,-4 8,-5 8,-3 4,-8-4,1-4,2-13,5-16,3-7,5-10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43.436"/>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189 1,'0'9,"0"12,0 6,0 5,0 8,0 8,0-1,0 1,0 1,4 7,1-4,1-4,3-3,0 0,-2 3,-1 5,-3-2,0-5,-3-5,0-1,0 1,0-1,0-4,-1-3,1-1,0-4,0-2,-5 1,-1 3,0 1,2 5,-4 9,1 2,1-4,1 7,-8 1,-1-2,-2 4,1-4,3-4,-2 3,4-3,2 0,-2-1,1 2,1 1,4-1,-8 1,-2-2,2-5,3-5,3 1,2 3,2 0,2-3,0-3,0-2,2-2,-2-2,4 3,4 1,-2 1,-2-1,-1-2,0-1,3-1,0 0,-1 3,-1 2,-1 5,3-1,2-1,-2 2,-2 1,-2-5,1 0,-3-5,4 1,2-2,0 4,-3 1,0-1,0-1,-3-1,0-1,0-1,0 5,0-1,0 2,0-3,0 3,0 2,0 7,0 1,0-2,0-4,0-4,0 3,0-3,0 0,0-3,0 0,0-3,0 0,0 3,0 3,0-1,0-2,0-2,0 1,0-2,0 4,0 1,0 1,0-3,0 0,0-3,0 1,0-2,0 5,0 1,0-1,0 1,0-4,0 10,0 1,0-2,0-1,-4-4,-2 8,0-1,1 0,-2-4,-1-2,1-3,2-2,2 2,2 2,-1-1,2 1,5-4,1-1,4 2,1-4,-2 7,-2-1,-2 1,-4-1,1-2,-2-1,0-1,0 5,3-1,3 2,-2-3,1-1,-2-1,4 8,1 3,-2-1,7-7,2-5,-1-1,-5-2,-2 5,-4 2,-1 0,-1 0,-1 0,-1-3,1 2,-2 1,2 3,0-2,-4-4,-2-4,0-1,1 2,2-1,2 5,-1 4,-2 4,-2 0,0-2,3 4,0-1,-5-2,2 1,-1 0,2 3,2-2,-3-2,-1-2,1-3,1-2,4-1,-2 3,3 3,0-3,0 6,0 8,0 5,0 10,1-4,-1-4,0 2,0 1,0-5,0-1,0-4,5-2,-1 6,2 0,-1-5,-2-4,0-4,-3-5,1-6</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46.490"/>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606 6092,'-4'0,"-16"-14,-8-8,-4-5,4-3,1 0,3 0,-2 4,1 8,-5 3,-2 3,5-4,8-7,1-1,0-1,-2-11,-7-8,3-1,0-6,3 2,8 4,4 4,4-2,2 1,3-3,0 4,2-1,-1 3,-1 2,-3 4,-3 3,2 3,-1-9,2-2,0 1,3 2,-6 4,0 1,0-8,2-1,-4 2,1 1,-1 4,4 2,1-3,-3 2,0-2,0 3,1 1,2-8,2-2,-1 1,2 4,0 1,0 3,2 1,-2-2,0-1,0 1,0 1,0 0,0 3,4 4,2 2,0-4,-1-2,-2-2,-2 1,1-1,-2 2,0-1,0 2,0-5,0-2,-2 1,2 1,0 2,0 1,0 1,0-5,0 1,0-5,0-2,0 4,0-4,0 2,5 6,1 5,0 1,-2 0,-1 0,3-9,2-3,-1-2,-2 4,-2 1,3 3,1-8,-1-1,6 2,3 1,-1 4,-5-2,-3-1,-2 4,2-1,0 4,0-1,-1-7,-4-1,1-1,-1 4,-1-4,0-2,-1-4,1-8,0-1,0-7,0 2,0-1,0 1,0-4,0-1,0 5,0 2,0 8,0-3,0 0,0-1,0-2,0 6,0 6,0-5,0 4,0 2,0 5,0-4,0-2,0 3,0 0,0-8,0-10,0-3,4 5,2-4,0 1,-1-4,4 5,-2 3,-1 5,0 4,-3 3,3 10,0 7,0 1,-1 1,-2 1,-2-2,1-5,7-2,3-1,-2 2,-1 0,-1 2,-5 1,0-5,1 1,2-2,-1 3,-1 4</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37.987"/>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4066,'5'0,"19"0,33 0,19 0,14 0,12 0,0 0,-7 0,-13 0,-13 0,-12-4,-9-2,0 1,0 1,-3 1,5 0,-4 3,-2-2,-7 7,-4 1,2 0,2-2,1 1,-2-4,-3 1,3 2,-2 2,-1 0,2-1,1-2,-3 0,3-3,0 1,10-1,4-1,1 1,6 0,-3 0,-6 0,1 9,-1 1,-6 2,-4-3,-5-3,-8-6,-8-13,-8-8,-5-5,-2-13,-2-6,-2-10,-8-10,-4-2,2-4,-3-2,3 2,2-1,-2 5,3 7,0-3,4 4,2-1,2 6,1 3,0 0,0 5,0 7,1 3,-1 6,0 1,0 4,0-5,0-2,0 1,0 1,0 1,0 1,0 1,0-3,0-3,0 1,0 2,0-4,0-1,0-2,0 1,0 0,0 3,0 3,5-8,1-1,0 2,-2 2,-1 2,-1 3,-1-3,4 2,1-1,0 1,-2 2,1-2,1-7,0-1,0 3,-2 2,-1 2,-1 4,-1 1,8-5,3 1,-1-1,-2 2,-3 0,-3 2,0 1,-3-3,0-3,0 1,-2 2,2 0,0 2,0 1,0-3,0-3,0 1,0 1,0 2,0 1,0 1,0 0,0-3,0-6,0-2,0 1,0 4,0-3,0 0,0 3,0 1,0 4,0-1,0 2,0-3,0-1,0-1,-4 1,-2 2,0 1,1 1,2-5,-3 4,-1 2,1 2,1-1,2 1,-3 3,0 1,0-1,2 0,-4 3,-1-4,3-5,0 0,3 0,2 4</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39.691"/>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0,'0'5,"0"5,0 7,0 13,0 6,0 1,0-1,0-3,0-1,0 2,0-1,0 0,0-3,0 5,0 2,0 7,0-2,0 7,0-2,0-4,0-4,0-4,0-5,0-2,0 2,0 2,0-1,0-1,0-1,0-1,5 8,1 2,0-1,3 4,0 2,-2-2,-1-2,8 0,-1 7,-1 1,-3-4,-3 5,-1-3,-4-3,-1-4,0-1,0 4,3-2,3-2,-1 1,-1 7,-1 1,-1-4,-1-3,-1-4,0 5,0-1,0 0,0-4,0-4,0 4,0-2,0 0,0-3,0-2,0 1,0-2,0-2,0 5,0 8,0-1,0-1,0-1,0 4,0 3,0-3,0-3,0-3,0 0,0 1,0-1,0-3,0-1,0-1,0-1,0 3,0 2,0-1,0 1,0-4,0 1,0-2,0 0,0 3,0 3,0-2,0-1,0 0,0-1,0-2,0 4,0 1,0-1,0 1,0-4,0 1,0-2,0 4,0 1,0-1,0-5</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50.051"/>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82 1,'0'5,"0"5,0 5,0 6,0 8,0 2,0 2,0-1,0-2,0 0,0-2,0 4,0-1,-4 2,-2-3,0 0,1 6,1 3,-7 0,-1-4,0-2,3-3,3-2,2-1,2 3,2 2,0-1,0-1,0 0,2-3,-2 2,0 1,0 3,0-2,0-1,0 5,0 2,0 2,0-1,0-5,0-2,0-1,0-3,4 5,2-1,0 1,-1-2,-2 4,-2-1,5 9,0 11,0-1,-1-4,-2-4,-2-8,-1-3,2-5,-2 4,-2 4,2 1,5-2,1 7,4 1,1-4,-2-1,-2-5,-4-3,0-2,-1 4,2-1,2 1,-1-2,-1 3,-1 4,3 2,0-1,0-5,-1-2,-2-1,-2-3,5-4,0 1,-1 3,-1-2,-1 4,-1-2,8 0,2-2,0 2,2 5,2-1,-1 2,2-3,-2 0,0-1,3 7,6 1,0 2,0-4,-3-2,-2-3,1 7,10 1,4 5,2 2,-1-1,-7-4,-4-8,-6-7,5-5,-5 1,1 3,-4 0,2 1,1 2,3-1,1 1,2 4,6-2,2-4,1 1,-2-1,-1 1,-1-7,-7 1,-1-4,5-1,1 3,1-3,-4 6,-1-1,-5-10,-6-4</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12.653"/>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672 573,'-5'0,"-4"-4,-4-13,-1-11,-5-13,-4-4,2-7,5-2,5 3,5 4,3 1,2 2,1 5,1 8,-1 2,5 7,10 8,7 5,14 9,17 17,17 16,13 21,4 18,-2 9,-7 0,-13 1,-17-8,-17-13,-14-11,-10-7,-5-8,-16-8,-5-8,-4-4,-1-6,0-4,-1-4,1-1,-3-7,-3-5,3-3,0-3,1-2,1-2,2-1,4-4,5-1,5-1,5 2,10 5,15 2,16-2,19-2,10 3,-3 4,-8 7,-8 4,-13 12,-13 15,-9 16,-7 10,-4-1,-2 7,-2-1,-8-1,-5-9,-4-6,-2-12,-2-4,-5-7,-5-5,-4-4,1-2,-7-2,-1-5,-13-5,-10-13,1-2,-1-1,7 4,11 7,10 0,7 4,1 4,8-7,2 2,2 2,1 2,-1 2,-8 3,-5 2,1 1,2 0,-3 1,2-1,-2 0,4 5,4 1,1-2,6 4,1 1,1 1,1 4,9-1,9 2,15-3,19-1,10-5,2-3,5-2,6 8,-4 2,-4-2,1 3,4-3,-2 3,11 7,2-1,-1-1,-5-2,-8-3,-5-3,-5-3,-8-3,-6-2,-3-1,-3-1,-3 1,4 0,7-2,-1 2,-1 0,8 3,-1 3,-2-1,-4-2,-1 4,-4-1,7 0,4-1,8 5,0 2,5-1,-4 1,-4 0,-3-5,2 2,-5 3,-3 0,-3-1,-5-5,-1-2,0-1,-1-3,2 0,2 0,0 0,0-1,-1 1,-2 0,0-5,3-1,0-3,4 0,-2-6,-4-1,-5-2,-7 0,-5-3,1 3,4 4,2 2,2 2,-2-1,-3-2,-5-4,-2-7,-4-1,-1-2,0 0,0 1,-1 1,1 1,0-5,-2 2,2-1,0 1,0 3,0-2,0 4,0-5,0-2,0 2,0 0,-7 2,-4 1,1 0,2-3,2-2,3 2,0 0,3 6</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3:52.24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1342 3646,'0'-4,"-4"-7,-5-10,-17-6,-11-1,-13-13,-11-1,-1-3,-2 2,5 2,8 7,8 1,7 4,6-2,1-2,8 1,-1 2,-4 6,5 3,5 0,5-1,5-1,-1-5,1-4,0 1,3 1,-3 0,-2 1,2 2,-3 5,0-4,-3 1,0-4,-6-2,-4-7,1-1,-2 3,5 2,6 1,3 4,0 1,2 2,-4-5,2-1,0 1,0 1,0 0,-3 3,0-11,-6 1,0-1,3 2,-1 9,4 3,1 2,5-5,-1 1,-2 4,3-2,1 0,-1-2,-1 2,1-1,-3 2,0-1,1-3,4 0,-5-1,1 1,-2-2,-1 2,4 0,-10-7,2-5,2 1,-2 4,3-4,1 2,5 2,3 2,-3 2,0 3,0 0,2 0,2-3,1-1,-1-1,2 2,0 0,-4 2,-2 1,1-5,-1 1,3-1,2 1,-1 2,2 1,0 1,0-5,0 1,0-1,0 1,0 2,2 1,-2 1,0-5,0 1,0-1,0 1,0 2,4 1,2 1,0 0,3-5,0 1,8-1,1 2,-3 0,0 6,-2 3,-2 0,-1 5,1-7,-4-1,-2 3</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4:14.12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1185 1,'-4'9,"-16"8,-8 14,-8 5,-3 8,0 8,0 17,0 3,7 2,5-2,3-6,5 0,1-6,3-9,1-11,2-4,3-6,-6 0,0 6,3 5,2 8,4 11,7-1,4-8,1-6,-2-2,1-1,-2 0,-2-6,5-21,0-16,-1-16,4-7,0-12,-2-6,2 5,2 4,1 3,0 1,-3 4,-3-1,-2-8,-2-4,-1 1,-1 2,5 2,-1-1,1-1,-1 2,8 8,2 1,-2 3,1-2,1-1,-1-4,5-2,2-2,-2 2,0 5,1 2,-1 2,-4-1,-5-2,-5 9,-1 15,-1 21,-4 21,2 21,-1 18,1 7,-11 17,-1 3,-4 2,1-5,3-3,-6-3,1-12,4-6,2-14,-1-7,3-7,2-7,2-7,-2-4,-1-7,-2-1,-5-1,1-2,-2-3,1 3,-5 1,-4 2,3 0,-1 0,5 0,-1-4,3-2,2-5,1 4,3-10,3-11,-2-25,1-14,-8-25,-2-17,2-16,0-10,3 3,2 5,4 13,1 4,4 16,1 11,0 14,6 17,4 16,7 25,-1 17,8 18,-3 12,2 15,-5 6,-5-1,-4 2,-4-4,-4-10,1-14,-4-12,-2-14,-8-20,0-19,1-10,4-12,1-13,3-5,1 1,7 5,4 5,9-1,12 7,1 4,1 6,-2 16,0 17,7 21,2 9,0 11,0 5,-4 7,-5 4,-8-3,-7-6,-6 1,-4-1,-8-1,-18-2,-8-11,-13-8,-4-11,1-11,0-7,1-4,-2-5,-1-6,-4-17,2-7,10-3,6-6,4 0,8-7,8-5,4-15,6-2,6-7,18-4,16 2,8 7,0 8,6 13,0 13,-10 18,-7 24,-1 27,-1 24,4 24,-6 27,-3 12,-6 3,-6-6,-8-12,-2-14,-8-14,-3-19,-9-17,-8-17,-4-12,0-9,-1-8,-10-13,2-16,3-8,2-9,7-5,6-11,7-4,7 2,7 9,7 9,11 14,8 13,2 10,5 17,5 30,10 23,0 20,4 23,-7 18,-1-1,-5-10,-11-7,-10-12,-7-16,-8-13,-5-10,-5-13,-8-10,-6-7,-14-7,-13-11,-6-9,-1-12,2-8,2-5,9-10,11 2,10 2,9-7,9 2,10 0,7 2,5 8,1 2,-2 2,1 5,7 22,-4 25,1 16,-2 26,6 11,1 5,-4 4,-3-8,-4-8,-7-11,-5-11,-4-3,-7-11,-7-8,-8-8,-12-14,-8-8,-1-14,8-8,7-11,9-4,6 1,4 4,5 3,15-2,8 8,7 8,0 7,1 12,10 13,1 11,-3 15,1 20,-4 13,-10 3,-5 4,-6 2,-6-7,-3-13,-9-10,-11-10,-8-10,-5-11,-3-4,0-4,0-3,1-3,-4-19,0-13,0-4,3-12,5-1,2-2,7 3,4-2,6 5,6 5,15 2,15 5,18 8,10 5,7 8,7 18,9 20,0 25,-2 15,-13 13,-13 7,-17 2,-14-10,-10-10,-7-13,-10-16,-13-10,-7-4,-4-4,-1-7,-15-7,-3-5,-1-2,-4-3,5-2,5-4,5-1,10-4,5-4,5-4,8-10,4-5,9-8,6-2,12 4,7 7,4 10,-2 10,1 5,-1 5,-1 8,8 25,11 19,11 22,4 11,-5-1,-11 2,-10-2,-10-9,-10-14,-10-10,-8-15,-10-7,-5-10,-8-5,-11-7,-4-4,-1-9,-7-4,2-13,2-7,10-3,4 2,10-4,5 2,7 0,4 5,12 1,13 6,7 7,2 7,2 4,-1 9,-1 7,-7 8,-1 12,2 8,-1 4,-6 1,-6 1,-4 4,-5-5,-2-2,-5-10,-2-5,-6-7,-3-7,-6-6,-2-7,-2-10,-2-10,-5-16,-1-5,5-11,7 1,16 1,14-2,14 1,16 8,15 4,7 7,-1 10,-7 10,-1 10,-7 10,-7 10,-11 4,-5 6,-5 0,-4 6,-1 1,-4-1,-4 0,8 2,0 4,-1 4,-2 1,-3-5,-3 6,-2 0,-5-9,-7-6,-10-8,-6-7,2-1,1-5,-6-2,0-4,-2-15,-7-22,-1-22,-5-16,7-1,10-2,10 1,7 4,14 5,12 11,17 6,7 6,1 11,-1 10,-3 9,-4 6,2 13,1 20,7 14,0 11,16 23,2 5,-4-2,-7-9,-13-12,-10-12,-13-8,-10-7,-16 2,-28-7,-20 4,-19-5,-2-5,-13 2,8-3,14-3,14-6,17-7,12-13,11-14,8-17,7-5,4 1,0 4,7 4,5 10,6 8,5 8,5 8,10 5,1 14,7 23,10 11,-1 14,-5 8,-10-1,-4 14,-7-6,-10-6,-8-6,-5-10,-8-11,-13-8,-13-7,-7-6,1-9,-2-6,-2-6,-2-6,-7-27,4-21,-7-18,8-4,8 7,11 10,11 5,9 12,12 14,12 8,8 10,2 13,2 19,3 16,0 13,-1 1,-7 7,1-1,-5 1,-6-8,-6-3,-9-6,-6-6,-8-11,-4 5,-10-3,-10-3,-2-6,-1-7,4-5,1 0,3-2,0-5,7-19,-1-13,2-7,5-7,5 2,6 2,3 2,8 10,10 17,7 16,7 25,-5 15,4 15,2 9,-4 3,-7 1,-7-5,-6-11,-6-15,-15-15,-12-8,-6-5,-1-7,-2-4,-2-7,2-8,5-14,10-13,6-12,7-7,5 2,8-2,7 2,9 14,7 6,4 12,-1 8,4 8,1 10,7 13,10 21,1 28,3 13,-2 13,-2 12,-5 0,-3-3,-8-11,-16-5,-19-17,-14-17,-17-16,-10-12,-12-12,-1-6,2-4,7-1,-5-2,-6-20,-8-26,2-31,12-18,14-7,13 10,9 9,7 13,8 16,11 19,8 9,8 12,2 7,4 20,10 12,2 9,6 11,-3 4,-4 1,-11 4,-6 2,-9-4,-9-6,-5 5,-5 2,-14 1,-12-2,-9-11,-14-10,-2-10,2-8,1-6,-5-12,0-9,-3-15,3-11,9-19,13-9,11-6,8 8,7 4,7 10,17 2,9 5,8 7,2 0,1 9,-1 9,-1 13,2 14,7 18,0 17,0 8,-3 2,-9 3,-6-4,-9-5,-8-2,-5-2,-4 1,-4-2,-1 7,-14-1,-9-1,-5-6,-7-6,0-6,0-6,2-7,7-8,3-17,-2-16,2-22,6-16,6-4,5-4,4 5,6 13,7 14,7 16,5 11,2 14,12 30,12 29,8 29,-2 25,4 20,-8 5,-13 3,-13-13,-19-16,-23-20,-24-17,-8-21,1-15,2-12,7-12,8-17,11-10,14-9,11-4,10 2,11 7,2 10,-3 21,-7 15,-5 24,-6 13,-8 13,-2 8,-7-4,-1-12,-3-13,-3-13,-3-11,-12-14,-3-8,-7-11,-7-19,-5-14,1-11,7-2,11 2,12 6,9 3,9 5,12-8,11 4,7 4,7 7,14 6,2 9,7 3,-2 4,-4 2,-7 15,-5 14,0 14,-6 14,-9 8,-6 4,-8-5,-4-4,-12-3,-7-7,-8-8,-3-2,-2-2,1-1,-5-4,0-15,0-16,0-29,7-32,8-22,6-4,6 1,5 4,14 17,10 20,11 16,11 12,18 24,11 21,1 25,-6 17,-12 9,-6 8,-12-5,-12-14,-12-10,-12-9,-15-15,-11-9,-5-7,-7-8,-2-3,-4-2,-4-1,6-7,5-17,-1-20,2-10,2-12,5-9,-1 3,3 9,8 9,8 12,13 14,8 10,7 6,4 4,3 8,6 17,1 11,-5 25,-2 8,-8 8,-5 5,-5-7,-5-13,-4-9,-4-12,-7-10,-7-11,-3-9,-9-6,-1-3,2-6,4-15,-1-14,-8-10,-2 0,3-3,4 3,4-1,11 10,17 9,9 9,9 9,9 4,0 10,-10 5,-13 13,-13 1,-12 1,-15 5,-3 3,-7 0,1-7,3-7,-2-5,2-8,-1-8,2-11,-7-16,2 1,2-2,4 4,7 4,10-1,8-13,6-13,5-13,14-1,20-1,9 4,14 13,2 16,-2 10,-10 12,-1 9,-9 19,-10 25,-10 26,-8 19,-10 13,-13-6,-13-6,-14-15,-15-11,-6-16,3-16,7-13,4-11,7-14,-5-35,-2-32,-7-38,2-20,-3 1,8 7,13 21,7 24,10 19,23 22,23 14,29 14,11 17,11 10,-10 16,-11 13,-15 10,-17 4,-23 5,-26 6,-29 3,-26-1,-17-10,-8-7,4-12,7-15,16-12,20-13,17-17,5-20,10-22,7-19,9-20,4-3,4 0,1 9,1 15,2 4,8 13,5 11,7 17,16 12,21 8,15 14,19 11,8 11,-10 5,-17-2,-21-4,-27-5,-29-4,-26 5,-23 3,-11 2,-4 4,5 0,8 0,14 0,12-3,8-6,1-12,-9-21,-14-32,-8-26,-5-16,-2-5,4 1,10 3,13-2,20-1,17 12,23 3,22 11,28 2,12 2,10 6,1 3,-14 9,-23 21,-16 27,-18 24,-6 21,-7 11,-2 7,-6 9,-3-6,-5-5,-1-10,-7-16,-7-14,-10-14,-6-10,-3-4,-6-13,-4-13,-11-15,0-15,9-16,6-10,10-4,10-7,7 1,18 4,21 5,10 12,8 8,0 14,5 11,5 12,1 11,-8 5,6 20,7 24,5 38,14 25,7 16,0 8,-11-4,-17-19,-20-20,-18-16,-17-19,-31-12,-30-10,-33-17,-24-8,-10-7,-4-7,7-14,1-12,16-3,25 3,25-2,22-5,16-1,22-4,30-6,28 2,22-2,10 9,0 4,-12 7,-15 8,-17 20,-17 20,-7 32,-7 17,-4 26,4 13,0 12,3-8,-3-13,-8-15,-8-21,-13-18,-17-24,-19-37,-19-31,-15-26,-10-28,-2-7,1-6,16 11,20 10,17 15,15 13,11 11,11 12,8 3,9 5,12 1,6 3,0 10,-1 1,1 19,-5 25,-10 29,-7 20,-8 17,-5-1,-2-3,-8-6,-6-12,-6-9,-5-13,-5-14,-5-9,-9-8,-8-2,-7-4,-7-14,-7-17,4-18,1-3,6-8,6-4,10 3,10 8,8 4,11 3,8 4,-1 5,2 2,3 1,0-2,2 1,5 2,7 8,8 8,8 2,8 5,2 9,8 14,0 13,8 12,-2 13,0 8,-6 8,-9-5,-11-6,-10-8,-7-4,-5-3,-17-10,-10-8,-10-9,-13-6,-16-5,-6-1,-6-10,-1-13,-4-7,10-10,10-5,12 3,13-3,14 4,9-1,9-3,2-6,8-4,14-1,11 4,1 7,6-3,1 7,-4 7,-1 7,1 10,4 7,-1 7,-3 1,-1 16,-4 19,2 9,0 4,-1 1,-7 1,-5 0,-10 6,-2-2,-7-4,-1-7,0-5,-6-6,-6-2,-13-7,-10-6,1-6,-2-4,-6-8,-2-17,-5-17,-5-31,3-22,6-7,10-5,11-14,11 1,19 5,24 10,9 11,13 8,11 9,3 18,3 11,-4 14,-10 13,-8 8,-1 10,7 14,7 22,-2 8,-7 11,-7 9,-7-3,1-6,-10-6,-5-6,-10-1,-10-5,-15 0,-18 7,-9 1,-12-4,-6 1,-1-5,4-6,7-12,7-6,5-9,5-3,3-12,-3-14,3-25,6-12,8-10,5-11,4-2,4 2,0 9,15 12,9 17,18 7,10 9,11 9,21 16,5 23,5 30,1 20,-8 5,-14 5,-19 2,-19-5,-16-12,-10-11,-16-2,-16-11,-26-3,-32-3,-20-9,-19 1,-3-5,11-5,11-8,17-4,20-7,16-10,15-10,15-21,9-24,6-10,18-16,10-4,16 5,11 4,4 13,-4 10,-2 16,-5 15,-5 19,-2 20,8 32,8 26,9 26,3 6,3 9,-10-4,-16 2,-14-10,-13-18,-8-13,-14-7,-12-8,-11-13,-5-8,-2-8,7-20,-2-29,4-22,7-19,7-15,5-7,5-5,3 9,0 7,2 14,4 17,6 19,9 15,6 9,3 16,-3 11,-8 8,-5 2,-7 2,-2 0,-17 0,-12-6,-18-6,-20-7,-14-5,-11-3,-3-17,-2-22,-2-19,7-14,7-9,19-8,10 5,15 3,12 12,16 6,13 6,5 6,7 9,2 9,2 6,-1 8,10 5,4 7,2 1,3 3,-1 1,11 1,2-1,2-1,-5 2,-5 11,-11 10,-10 4,-8 7,-8 11,-5 12,-1 0,-7-1,-10-5,-7-6,-3-3,-3-9,0-9,0-9,2-8,-4-8,-5-22,-11-26,-5-17,2-26,0-13,5-12,10-3,12 9,9 11,7 2,19 8,20 8,10 8,11 11,10 14,-1 16,-5 12,-10 12,-7 6,-6 4,2 11,-8 12,-6 6,-5 8,-2 5,-5 1,-5 5,-1 1,-16-7,-19-4,-7-9,-7-9,-10-9,-2-6,-7-4,-4-16,5-19,2-13,11-20,11-9,5-14,8-1,8-6,8 8,10 1,5 10,7 14,1 15,3 9,4 12,2 11,3 7,11 6,4 7,7 17,2 11,-3 2,-9 1,-12-2,-9 3,-15 4,-19 1,-17-8,-18 0,-8-2,-5-5,1-4,10-4,10-6,7-10,1-13,4-19,-2-27,4-30,10-9,7-15,6-6,4-12,10-4,14-7,11 7,8 7,11 4,11 8,9 17,-4 13,-7 22,-10 31,-13 38,-11 32,-12 26,-6 8,-5 8,-2-4,-2-2,-14-15,-2-12,-4-15,-2-12,-2-11,4-19,-2-27,2-21,5-18,6-13,5-7,8-4,4 0,5 0,11 5,5 11,-1 17,-1 15,-4 11,-5 22,-6 18,-5 24,-2 10,-5 10,-14 1,-5 1,-5-5,1-7,7-4,1-3,4-1,5-1,-1-4,1-3,3 12,1 3,-2 0,-1 0,-2-10,-1-14,-2-12,1-20,3-14,1-16,5-5,0-17,3 0,0 4,0 10,0 5,6 10,0 5,0 8,-1 5,-2 1,-2 1,1 2,-2-6,0-1,0 1,0 0,0 0,0-8,0-1,0 2,0 1,0 4,0 1,0 4,0-5,0-1,0 2,0 1,0 1,0 1,0 1,0-5,0 14,0 14,0 19,0 27,-9 10,-8 14,-4 15,-4-4,-7-1,2-4,3 0,0-1,5-7,-2-10,3-9,0 0,4-1,5-7,5 7,2 2,4 1,1 2,-5 1,-1-5,2-3,-1-2,2 1,2-4,-1-1,2 0,0 0,0 2,0-1,2-2,-2-2,0-3,4-6,7-8,10-5,6-7,1-7,4-7,-7-7,-1-10,-6-4,-1-2,-4 1,1 1,-2 1,6-8,0-1,-3 2,0 1,1-6,-1 1,2-4,-4 3,2 0,-1 2,-5 2,-2 5,-4-1,-6-5,-1 1,-7 2,-1 3,-1 2,-1 2,-1 5,2 14,2 19,5 27,2 25,11 26,17 14,11 17,5 11,-1 11,-4-5,-8-9,-3-6,-8-12,-5-14,5-10,-1-6,-3-7,-4-11,-2-3,-3-6,-2-3,-1 3,0 3,-1 1,1 4,-2-4,2 8,0-3,-9 2,-3 7,0 7,3-2,-1 1,-1 1,4-4,-4-1,2 1,-3-6,2-8,1 2,-6-6,0-3,-3-4,1-8,1 0,2-3,4-3,-2-3,1-2,-1-1,2 0,-4 3,2 2,3-1,-1-5,1-2,1-2,-7-4,0-1,2 2,-1 5,2 5,-3-4,0-5,-6-20,-6-33,2-18,-1-15,2-11,3 1,6-1,5 8,5 8,2 8,3 5,2 2,-2 4,1 4,1 5,-2 0,0-1,1 2,-1 2,0 2,0 1,0 0,3-5,3 1,0-1,3 1,0 2,-1 1,-2 1,-3-3,3-3,1 1,-1 1,-3 2,5 1,-1 1,-1 0,5 6,-2-5,-2 14,-1 17,6 32,2 35,-2 32,1 14,8 16,0 11,2 7,-4 1,4-17,-2-4,-5-3,-1-6,-1-4,4 2,0 4,-3-1,-5-8,-4-8,-3-11,-1-10,-2-10,0-5,-2-2,2-2,-1-2,1-5,0-7,0-6,-5-1,-10-7,-3-5,2-2,4-5,3-1,4-1,2 4,-1-3,-2-2,1-1,1 0,-2 2,-6-5,0-2,1 1,-1 2,2 5,1 3,3 2,3-2,1 0,1 7,2 7,-1 1,0-5,0 2,2-3,-2-3,0-3,0-3,0-1,0-4,0 5,0 2,0-1,0-1,0 0,0-1,0-2,0-2,0 7,0-1,0 1,0-1,0-2,0-1,0-1,0 5,0 1,0-2,0-1,0 0,0-3,-5 2,-1 1,-4 3,-1-2,2-1,6-4,5-4,5-1,4 2,2 4,-1 3,3-3,12-8,11-5,20-2,19 6,22 0,13 3,11-5,-9 2,-9-4,-18-4,-19-2,-17-4,-9-2,-6-2,-5-5,-4-2,-1 1,-1 1,-1 1,11 2,1 1,1 1,2 0,5 0,-2 0,-3 0,-5 0,-7-5,-4-1,-1 0,8 2,5 1,13 0,4 1,1 2,5 0,-2 0,-7 0,-7 2,-6-2,-4 0,-1 0,7 0,-7-5,-1-1,-3-4,-1 1,-5-14,-6-10,-5-4,-5-11,-2-9,-3-3,-2-6,1 3,1 4,-2 8,1-6,1 3,0-3,0 3,0 3,0-3,0-3,0-4,0-5,0 0,0 6,9 0,3 1,3 2,4 2,-1 5,-4 8,-4-4,-4 2,-3 5,3 3,0-4,-1-5,-1 0,4-5,-1 1,-1 1,8-6,1-6,1 6,1 4,-5 5,1 8,-2-5,-2 0,0 0,0-3,-2-8,-2-2,-2-2,-2 4,-1-2,0 5,0 5,0 6,0 6,-1 3,1 3,0-3,0-1,0-1,0 4,0-2,0-6,0-3,0 1,0 2,0 3,0 3,0 2,0-4,0 1,0-1,0 2,0 2,0-1,0 2,-5 0,-1-3,-3-1,-1-2,1 3,-3 0,1 3,-1-2,0-5,-6-1,0 4,-1 1,1 3,1 4,-2 11,2 18,1 15,-4 18,5 17,2 14,-4 25,-1 17,5 16,4 5,1 7,5-13,2-13,1-13,0-16,1-16,-1-16,-3-5,-3-5,2-4,-5-6,0 0,1 0,-2-6,-1-16,-5-29,-14-42,-3-27,4-29,-1-10,0-10,6-7,6 14,6 15,6 23,3 22,2 49,11 46,2 46,6 37,-3 28,-1 16,-5 0,-5-3,-1-9,-1-20,-2-26,0-38,-6-42,0-42,-9-39,-6-24,-9-14,1 10,5 16,8 10,10 50,10 45,5 44,2 38,-4 14,1 3,-5-1,0-10,-2-19,-1-21,0-24</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7:46.892"/>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41 341,'0'-3,"3"-8,4-2,5-5,0-5,5 1,2-1,4 4,-5 2,1 4,10 2,5 7,1 1,7-2,4 1,-2-1,-17 4,-15-1,-14 1,-8 1,-8 0,-3 0,-9 3,-2 1,1 5,2-1,7 2,2-1,-1-1,0-2,-1 0,-2 7,-2 1,-2 2,-1 4,7 2,4 5,7 0,8-3,5-4,8-1,8-7,2-6,-2-7,0-4,0-7,0-1,1-1,7 5,5 3,8 2,2 2,2 2,2 0,-15 0,-27 0,-22 2,-26-2,-6 0,-3 0,7-3,17-5,23-4,19-7,18-4,21-8,4-1,-4 4,-9 2,-9 8,-7 5,-5 5,4 5,7 3,5 0,4 2,2-1,-2-1,-7 2,-7 1,-16 6,-16 0,-17 6,-26 0,-18-3,-15-3,-6-3,-3 0,12 0,13 3,25-2,26-1,31-4,31-11,28-3,29-6,14 0,5 1,-10 7,-16 2,-20 4,-20 2,-13-1,-9-1,-1 1,-5 0,-5-2,-8-1,-19 2,-20 4,-29 1,-15 2,-17 0,-1-1,5 1,10-3,19-3,20 0,23-9,14-3,16-8,4 1,13 4,10 6,1 4,10 4,10 5,-1 4,-2 2,-7 2,-14 2,-16 5,-14 5,-13 2,-11-1,-10-2,-11-4,-5-2,-3-5,-5 4,1-2,2-1,7-4,5-9,11-6,5-7,7-2,1-3,5 0,11-2,4 5,10 5,4 4,-1 4,-2 4,-2-1,0 4,0-2,-2 1,2 1,-1-2,2 0,1 4,-2 1,-3-1,-2 4,1-2,-4 0,-2-5,-5-7,-5-7,-4-7,-1-2,8 2,10 5,11 5,7 4,4 3,1 1,-2 4,-5-2,-12 1,-18-1,-20 2,-16-2,-12 0,0 0,3 0,11 0,17 0,28 0,14 0,16 0,5 0,5 0,-4 0,-8 0,-14 0,-17 0,-13 0,-14 0,-8 0,-5 0,1 0,2 4,4 1,4 2,4 4,8 7,11 3,14-2,8 1,11-5,10-5,-2-2,-5-5,-7-2,-5-1,-4-1,-1 1,-3-2,-1 2,-2 0,0-1,-2 1,4 0,1 0,-2 0,2 0,-3 0,2 0,-4 0,5 0,-9 0,-15 0,-24 0,-13 0,-19-3,-7-2,-1 1,5 1,11 1,9 1,15-4,15 1,18-1,17 2,19 0,7 2,8 1,-1 0,-7 0,-5 0,-5 0,-6 0,-5 0,-5 0,4 0,9 7,3 2,6 2,0 4,0 0,0-5,-2-2,-8-1,-8 1,-5-4,5-1,6 0,8 5,4 1,1 3,4-2,-5-1,-6-3,-9 2,-11 2,-14-1,-16-1,-11-2,-14-3,-8-2,1 1,-5-2,0-2,3 2,6 0,3 0,0-1,1 1,4 0,2 0,1 0,-5 0,1 0,2 0,3 0,-3 0,0 0,6-3,6-5,12-1,9 2,9 1,8 3,2 0,11 6,17 7,5 4,4 1,1 6,-8-2,-8-2,-13-2,-8 0,-7 0,-1 3,2 6,1 4,10 1,4 4,5 1,1-2,-2-1,1-4,-4-7,-7-14,-10-12,-11-11,-13-10,-10-3,-1 0,-7 2,-1 5,5 4,-1 4,1 6,1 3,0 4,-2 1,4-2,1 0,-3 0,0-3,7 0,10 0,11 3,13 0,14 4,7 4,-1 2,-4 1,-1-1,-8 4,-6 2,-3 1,-2-2,-1 1,0 1,0 2,2-2,-5 1,3-5,3-1,-2-3,2 0,0 0,-3 6,-3 0,-6-6,-28-13,-17-16,-35-7,-13-9,-7-7,2 4,13 4,16 11,21 9,25 8,17 5,15 7,8 7,7 1,4-1,5 5,0 4,0 1,2-1,-4-1,-4-5,-4-2,-7-1,2 2,2 7,5 4,2 8,5 2,1-2,-3-3,-8-2,-2 2,-7-1,-10-5,-13-12,-11-12,-12-12,-8-3,1-5,5 4,16 10,17 15,31 10,16 10,15 4,10 3,-5-2,-13-4,-16 0,-15-3,-13-1,-14-4,-9-7,-15-3,-6-6,-3-4,1-4,5-2,3-2,3 1,6 2,17 2,26 13,26 9,17 7,8 5,-5 2,-7-2,-11-3,-16-3,-19-5,-12-2,-10 7,-4 4,-2 8,-1 2,1-2,1 3,1-3,5-6,0-14,2-17,-2-13,0-7,-5-1,-1 1,-1 7,11 13,7 13,5 7,2 8,3 3,-6 6,-3 2,-3-5,-1-3,2-3,1 3,-1 0,2 0,-1-5,-1-4,-1-3,-1-1,-1 2,-4 2,0-9,-7-13,-5-10,-3-14,-2-5,-1-2,-3 2,0 3,-1 6,2 2,2 5,0 2,5-4,-2 1,3-2,0-2,-2-1,2 2,-3 3,-3 2,2-7,4 11,15 8,7 14,7 10,7 8,4 10,-2 4,1 7,-5-4,-4 2,-6-5,-7-8,-1-8,-2-7,-4-2,4-4,-2 1,1 2,1 4,-5-10,-9-28,-9-15,0-10,-2-5,4 4,2 5,4 5,2 5,4 2,-1 0,7 8,10 11,13 19,7 16,5 13,1 7,2 4,2 3,-4-5,-10-7,-8-9,-10-6,-5-3,-7 0,-1-4,-1-1,-1-2,1 1,-1-6</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01.340"/>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 0,'3'0,"8"4,8 11,10 6,1 9,-5 5,-1-2,-3-3,-4-3,-8-6,-11-6,-7-6,-9-6,-1-5,-1-2,2-5,3 0,2-3,1 1,1-4,1 2,1-4,3 2,4 0,14 5,8 7,4 9,1 9,1 0,-7 3,-4 0,-1 1,-5 1,1 1,-2 1,-2 4,-2-2,-2-8,5-7,7-3,1-4,4-2,1-2,1 4,-3 4,-2 3,-4 1,-1 4,-7 1,-1 6,-1 3,-2 0,-5-3,1-3,-5-3,-3-6,0 0,0-2,-3-1,-5-6,-2-6,1-6,13 0,10-6,8 2,7 2,2 8,2 8,-1 5,-4 8,-1 3,2 2,-4 1,-1 0,-4 4,-2 1,-5-2,-2 0,-8-5,-3-5,-5-5,-1-5,-3-2,0-1,5-5,2-5,7-8,2-5,5 2,8 5,5 3,4 6,-2 9,-3 9,0 5,-2 2,-2 2,-4 2,-1-2,-3 4,0 1,0-1,0-2,-1-1,1-7,0-10,0-10,6-2,6-2,4 3,4 0,1 1,0 7,0 5,-5 5,5 3,-4 5,-1-4,-2 4,-5 1,-3 0,-3 1,-2-1,-8-3,-5-6,-5-3,-4-4,0-4,0-1,0 0,-3-1,2-4,5-4,5-3,9-1,8 2,8 4,8 2,2 2,5 3,-1 0,2 3,-8 6,-2 0,-4 2,-1 1,-5 0,-2 1,1 7,-2 1,-2 3,1-2,-4 1,-4-2,-1 0,-4-3,-2-6,-5-5,-6-2,-3-4,0-1,3-3,6-6,1-1,7 1,8 3,4 4,8 8,1 5,-1 8,1-1,-4 3,-1-1,-4-1,-2 2,-2-1,-1-1,0 5,0 0,-7-3,-2-1,-3-5,-3-6,-3-3,0-3,1-5,5-10,6-1,9-1,8 4,7 2,4 8,4 2,1 8,9 7,6 16,-2 6,-7 0,-6-3,-6-2,0-2,-3-4,-4-4,-5-1,-5-2,-2-2,-2 4,-3-2,-3-2,-2-4,-4-4,-4-5,-1-3,-2-2,-1-1,-4-1,-1-7,1-4,3-6,7-1,4-1,8 2,11 5,8 7,-1 9,4 13,-5 8,-3 6,-5 2,-4 5,0 1,-3-4,0-4,-1-4,-2-5,-6-2,-8-2,-7-8,-3-5,3-8,6-5,5-5,2-1,4 0,1-1,3-5,1-3,2 1,3 2,6 11,0 14,3 19,-1 8,-2 2,-3-1,-3-2,0-5,-3-1,0 2,0-1,-5-5,-4-5,0-15,2-12,1-6,4 0,5-2,3 4,9 4,3 7,5 16,-1 11,-2 7,-5 7,1 9,-2 3,-4 3,-2-3,-4-8,-2-5,-1-7,-1-4,-7-6,-7-6,-2-6,-4-3,-1-3,0 0,3-9,2-3,2-6,5-6,3 0,3-1,2-1,5 10,5 16,3 15,8 12,4 15,-3 7,-5-1,-5 0,-4-3,-4-7,-1-5,-7-11,-7-7,-1-10,-1-13,4-7,2-10,8 11,2 11,2 12,-1 9,0 11,-1 4,-7-5,-7-5,-7-14,-11-23,-11-17,-4-19,5-7,8 0,11 6,9 8,6 8,8 11,4 2,3 4,1 3,-2 0,2 0,-1-3,-3-6,-1-3,-2-2,-2 2,-1 3,0 0,0 3,-1-3,1 0,0 0,3 0,1 3,4 3,-1 2,-1 1,0-2,-3-4,-1-1,-1-1,-1-1,3 3,2-1,-1 1,-1 4</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7:52.165"/>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 1640,'0'-9,"0"-9,0-2,0-7,0-6,0-3,0-4,0-1,0 7,0 2,0 5,3 3,2 3,-1-1,-1-2,3 4,3 5,8 12,2 11,4 5,-4 7,-1-4,-3 2,-4 0,-5 8,-3 1,-2 1,-1-1,0-3,-1-1,1-11,-2-23,2-13,0-12,0-3,0-3,0 0,3 5,2 5,2 5,4 9,1 20,3 11,1 8,-4 3,-1 5,-10-4,-5-8,-4-14,1-18,1-12,0-14,3-5,1-5,2 3,0 6,0 6,8 10,4 7,4 11,1 19,-5 14,-3 8,0 8,0-2,-8-8,-5-7,-4-12,2-12,0-9,2-13,4-5,7-11,8-2,5-1,5 8,4 3,1 6,-3 5,-9 11,-9 11,-6 8,-2 7,-2 1,-5 2,0 2,-3 2,-3-2,-2-8,2-11,-10-13,-4-15,1-12,-5-6,1 0,5-4,3 2,6 5,5 8,4-1,6 8,7 3,10 5,-1 4,4 1,-1 4,-2 1,-1-2,1 4,-1 1,1 1,5 2,-2 3,-1 5,-2 11,-7 5,-2 6,-5 5,-2-1,-1-2,0-4,-7-7,-7-9,-2-10,-4-17,2-9,5-3,4 0,3-6,4-2,1 4,1 2,4-4,5 2,0 1,3 6,5 4,4 5,1 9,-2 12,-5 8,-5 5,-5 4,-5-7,-5-16,1-15,-1-13,1-11,2-8,1-2,-1-1,2 7,0 5,5 7,-1 17,1 17,-1 9,-2 11,-10 7,-8 3,-11-2,-5-2,1-7,1-5,3-8,6-8,3-14,-3-8,0-5,0-2,3-7,4-1,5-6,5 2,2 2,2 7,11 7,4 7</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7:52.364"/>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 0,'6'0,"3"0</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09.900"/>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1659 1577,'0'4,"3"1,4-1,5-1,5 0,4-1,3-1,1-8,-1-5,-1-5,-1 1,-1-4,3-8,0-4,0 2,-3-1,-4-1,-1 5,-2 2,2 5,1 2,-2 6,-3 0,1 0,-2 5,-4 10,1 7,-1 14,-2 5,-1 1,-5-2,-7-1,-7-4,-4-8,-1-11,5-7,3-7,9-13,8-8,5-2,5-8,5 7,4 2,1 10,1 5,-2 8,0 5,-6 7,-2 4,-2 7,-5 7,-5 3,-1 0,-3 1,-3-1,-6-1,-4-5,-4-6,-4-5,-3-2,2-7,5-5,7-7,2-8,5-7,6-2,5-2,5 0,4 0,-1 4,-1 7,-1 2,-1 7,1 4,2 4,4 4,7-1,0 4,1-2,-2 1,1 1,-3 1,-6 6,-8 6,-2 4,-5 4,-3-1,-3-2,-6-5,-2-9,2-9,0-11,-3-5,0-4,3-1,3 0,2 2,2-1,4-1,7-1,6-1,10 4,2-1,0 5,3 2,0 4,-3 4,-1 2,-4 5,1-1,-7 5,-1 6,-3 5,-3 2,-7-1,-8-3,-2-7,1-7,-1-14,4-8,1-2,1-1,2 0,0 3,3 2,5-1,5-1,5 3,9 2,0 1,2 3,1 4,0 4,-6 13,-8 10,-5 4,-13 4,-7-5,-7-2,-4-7,2-14,3-13,5-14,4-16,3-8,9-4,6-1,12 3,4 5,2 7,-1 12,1 4,-2 8,-4 3,-4 5,-5 2,-2 2,1 0,1 0,-2 0,-1 0,0 0,3 0,-1-1,1 1,1 1,-2-4,-1 0,-1-1,0 1,-3 0,2 1,2-1,5 3,-1-1,2 1,-4 4,-7 16,-7 7,-4 4,-3 4,-1 5,-1 1,-1 4,2-3,-1-8,-2-2,-1-4,-1 4,2-1,-5 4,-3 1,-2 1,-1 1,0-5,5-3,-1-6,1-2,-4-2,1-1,1-1,0 0,0 3,-2 6,1 3,-1-1,4-2,-5 0,-2 1,4-4,2-1,1 1,1 4,1-4,8-7,8-10,14-10,7-10,7-10,4-7,2-1,-1-5,2 0,-2-3,-5 3,1-2,-2 10,-4 5,-5 5,-2 9,-5 2,-1 2,-3-1,2 2,-4 1,4 1,-2-4,-3-1,4-1,2 2,-1-1,-1 1,-1 1,2 4,-2-2,1 3,-1 4,-9 16,-10 7,-11 6,-6 10,0 8,-8 2,1-2,1 1,4-2,4-5,1-6,0 3,-2-2,7-2,1-4,0-4,3-3,3-1,0-2,1 6,2 1,-1-2,-5-2,-2-2,1 2,2 2,1-5,1 0,1-3,1 3,-1-2,2 2,-1 2,-2-1,-3 2,-5 2,-4-1,2 4,-2 2,4-1,2 0,2-1,-1-2,-4-3,-1-3,-2-3,1 0,1 4,1 4,0-1,-3-1,3 0,1-4,1-2,1 1,0-1,-2 2,1 2,-4 1,-1-1,0 2,-3 0,0 2,-6-4,-6 2,-1-1,-1-1,5 1,0-2,3-2,2-2,1 1,4-3,5 1,3-1,-1-1,-2-4,-2 5,2 2,0-2,0 0,2 1,-5-1,0 2,0-5,0 3,-2 1,-2 1,-2-1,3 1,0 4,4 1,1 1,1-1,-2-2,2-1,2-2,1-1,-2 1,-1-5,-10 1,-1 1,1-2,-5-3,0 6,1 0,-2 0,2-2,5-2,3-2,3 1,3 1,0 2,-4 5,-14 5,-9 5,-11-2,-10-5,-3-2,-3-2,-4 4,1-2,7-2,14 1,11-3,11-3,5-2,8 2,10 0,10-1,10-2,7-2,7 1,4-2,2 0,2 0,-1 0,-2 0,-6 3,-5 1,1-1,-1 2,8-4,3 1,5-1,4-1,9 0,3 0,-5-4,-1-1,-6 2,-1-1,-4 2,-4-4,2 2,-2-1,-3 2,0 0,-3-4,0-4,-2 2,1-1,4 1,-2-2,2 2,0 2,-1 2,-2-1,0 0,1-1,4-2,-4 0,2 0,-1-2,-2 1,-2 4,8 0,6 3,3 1,3 2,-3 0,-3 0,-4 2,-1-2,-1-6,-1-3,-2 0,-6-2,-3-1,1 0,-1 3,0-1,-1 1,2 3,5 3,-3-3,0 0,-1 1,1-1,-3-4,0-7,0-4,4 2,2 1,2 0,-1 3,1 3,-5 1,-2 4,-4-2,2-3,-5-5,4-1,1 0,1 3,-3 0,0 3,-2 2,2-1,2 1,1 1,-3-2,3-1,0 0,-3 0,4 2,4 2,-4-4,1 0,-1-1,2 1,0 0,2-2,2-2,2-1,0-2,-1-4,-1 2,-2 2,-5 2,-2 2,-1 5,5-2,1 3,3-2,-3 2</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22.580"/>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757 0,'-4'0,"-1"8,-2 4,-1 4,-1 2,-4 3,-2 5,1-1,-4-4,-3-1,5-1,2-1,1-3,4 0,1 6,1 0,-1 0,1 0,-1 0,-2-4,1-2,-2-3,2 0,2 1,-5-1,0 3,0 0,0 0,0-1,1-2,-1 3,2 0,4 3,0 0,0-2,0 2,1 2,-1-2,0-2,-3-2,-6-1,-1 1,-1-2,10-3,5-8,4-11,-1-10,7-7,2-3,1 0,-2 0,-2 0,-2 3,-4 2,4 2,-1 1,4 2,-1-4,-1 0,2 5,1-1,-3 4,4-2,2 0,-3 0,2 1,-2-1,-2-1,-2-2,-2 0,-2 7,-1 8,-7 14,-2 7,-3 6,-3 1,-2 8,-2 3,2 2,-2 4,-2 0,3-3,1-5,4-4,1-7,1-4,4 4,-1-1,1 2,1 0,3 0,-3-4,1-1,1 1,-1 2,4 2,-1 2,5-4,5-4,5-6,-1-7,2-14,5-9,2-3,2-9,-4-2,-1 2,0 0,3-1,-3 1,2 7,-7 4,-2 2,-4 2,-1 0,0 0,2-4,-1-1,1-1,-1 5,-1 1,3 4,0 2,2 2,-2-1,1-1,7 0,-2-3,0 5,-9 5,-8 5,-2 9,-7 6,1 11,-2 8,-2 4,-2 1,-7-6,1-2,1-5,1-7,2-1,3-3,2 5,1 1,0-3,0 0,0-2,-3-1,0-1,0-1,-2 4,2 4,5 1,-1-2,4-2,1 0,1 1,4-1,-4-3,1 0,-1 0,2 5,0 2,3 1,-4-1,-1 1,1-2,1 0,1 6,1 1,-1 1,2 5,-3-1,-1-1,-1-4,2-2,-1-4,-2-1,0 3,3 0,0-1,1-1,2 1,0-2,0 0,0-2,0 4,-6-2,-3-2,-3-4,-3-10,-9-17,-3-14,2-4,5-3,8 3,3 3,6 2,2 2,1-1,1-4,1-1,-2-4,1-1,-1 1,2 4,4 4,3 2,0 1,1-1,-1-1,2 5,-1-1,1 7,1-1,0 14,-6 11,-5 8,-8 13,-7 10,-1 4,2 13,1 1,0-5,-2 2,-1-6,5-4,2-8,2-8,3-4,3-3,0-3,0-3,0 5,2-7,-2-8,7-14,5-15,2-17,-1-7,11-7,-1 1,-1-5,1 4,2 1,-4 6,0 0,-6 4,-1 10,-2 2,-2 4,1 2,-2-1,0-1,-3 1,1 6,1 0,4 4,1 2,1 2,-1 1,-1-5,0-2,-1-2,2 0,-1-3,0 0,3 3,-3-2,0-1,0-3,2 5,1-1,-3 2,0 5,-3-1,-2-1,-2 0,1 2,-2-1,1-4,-2-3,3 3,0 0,-2 0,4 3,-2 2,3 2,0-1,0-1,1-5,4 0,-1 1,2 2,-1 0,-5 0,1 3,-2-1,2 2,-2 1,2-1,-1 1,-3-5,3-2,2 1,-1 2</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13.684"/>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103 1184,'0'4,"0"7,-4 5,-1 4,-5 2,-2-1,-2-1,1-4,-1-2,2-1,5-7,1-6,3-9,1-3,2-6,3-4,3-4,5 1,5-4,4 2,1-3,0 0,1 3,-4 2,2 2,1 2,0 0,0 6,-5-4,1 2,-1 2,1 2,-1 1,7-2,1-2,0-1,-2 2,-2 2,2-7,4 2,4 2,-5-2,-2 3,-5 0,-3 4,-3 7,-5 5,-5 8,-8 9,-6 5,0 1,-3 1,0-1,-6-1,-3-2,4 4,1-4,4-1,1-4,4-2,-1-1,-2 4,-1-1,1 2,-4 8,1 5,-1 5,4 0,4-3,1-4,5-4,2-1,1-10,6-10,10-16,7-9,1-7,7-10,2-2,2-1,1 1,-2 7,-2 4,-1 5,-2 8,-7 1,-2 3,-5-2,-3 1,-2-1,1-1,-1-1,2-2,0 3,-3 0,6 3,-1 0,1-6,-2-2,1 4,-4-2,1 4,-1 1,-4-2,3 3,2 3,-2 0,3 1,-2-1,4-6,4-4,1-2,2 3,0 1,0-1,0 3,-1 2,4 2,-3-1,-2-4,1 1,-1 1,-4 1,0 2,-4 1,1 1,-3-2,1 2,-1-1,5 1,4 3,-3-3,1 1,1-1,-1 2,2-4,2 2,2-4,2-1,2 2,-4 0,1-1,-1 1,-5 0,-1 1,2 1,3-1,2 1,-5-2,-2 0,1-5,-1-1,2 2,-3-1,0 4,-3-1,3 4,3-1,2 2,-4-1,1 1,-5 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15.796"/>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1322 0,'-5'0,"-2"0,-5 0,-5 5,4 2,-4 1,2 7,-3 0,-3-2,-3-1,0-1,2-1,-5-1,-5 2,-10-1,5 1,1-2,6 4,4 1,5-4,2 2,-4-3,-2 3,-2-3,0-1,-2-4,5 2,2 3,2 0,1-1,1 1,-2-2,1-1,-1 2,-2 5,-2 2,0-3,1 2,1-4,4 1,1-1,1 1,-4 1,-1 0,-1 0,-1 1,1 7,1-2,3 1,3-4,3-1,-5-2,4 0,-2-3,0 1,1 4,1-4,2 2,2 6,0-1,2-1,-2-1,1-1,1 1,-1-3,-5 1,-2 1,0-1,0-1,4-1</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19.861"/>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185 1,'0'3,"0"6,0 6,0 6,0 9,0 3,0-1,0-1,-5 1,1-1,-2-1,3-3,0 0,1-3,1-1,1 4,0 0,0 1,0-2,0-1,1-1,-5-3,-2-3,1 3,1 3,-2 2,-2-2,2 0,2 1,-7-5,-1-2,3 3,-4 3,2 1,4 1,1 2,-2 1,2 4,0 0,2-3,2-2,1-1,1-3,0 0,0 3,0 0,0 2,-3-4,-2 1,1-2,-1 0,2 3,2 1,-1-1,2 0,0-1,0-2,0 0,0 3,2 0,-2 1,0-2,0-1,0 4,0 4,0 0,0-2,0 4,0-4,0 4,0-2,0-3,0-2,0-1,0-3,0-1,0 4,0 0,0 1,0-2,0-1,0-1,0 0,0 3,0 2,0-2,0 0,0-2,0-1,0 0,0-1,0 4,0 1,0-1,3-4,3-4,-2 1,-1 1,5-5,-2-1,0 9,-2 6,-1-1,6 1,3-3,-1 3,-4 0,-2-2,-1-1,-2-1,-2-1,0-2,0 4,-2 1,2-1,0 0,0-3,0 2,0-4,0 2,0 3,0 0,0 2,0-4,0 1,0-1,0-2,0 4,0 1,0-1,0 0,0-1,0-2,0 0,0 3,0 1,0-1,0 0,0-1,0-2,0 0,0 6,0 7,0 1,0 1,0 3,0-3,0-5,0-2,0-1,0-1,0-1,0-2,0-2,0-2,0 1,0 3,0 0,0 0,0 0,0-2,0-1,3-4,3-2,-1 4,-2 2,0 0,-2 2,1-2,2-5,1 1,-1-2,1 1,-4 5,5 2,0 5,0 1,-1-2,-2 3,-2-2,4-1,-1-3,2 0,-3-3,0 0,-1 2,2 2,1-1,-1 0,1-3,-2 2,-2-4,-1 5,0 2,0-2,5-3,-1-5,1 1,-2-1,0 2,-2 0,8 5,2 1,-1-11,-2-25,-2-33,-3-25,3-25,7-16,2-4,2 4,2 13,7 11,-4 15,1 18,-1 15,4 15,1 11,-3 11,-8 13,-4 7,-6 9,-3 7,-1 8,-7 2,-5-5,-5-5,-3-10,-8-7,-2-8,-1-8,-2-5,-5-14,0-9,3-14,3-4,6 2,7-4,8 1,3 4,5 6,5 6,7 6,4 6,4 6,7 3,-2 12,0 15,0 28,1 17,4 11,2 1,-4-3,-6-3,-6-8,-6-8,-4-11,-8-6,-8-9,-4-5,-4-8,-2-7,-3-4,4-15,-7-10,-1-14,-7-12,2-6,5-8,-1-7,7-6,4 3,7 2,8 7,11 10,8 7,8 10,3 10,5 10,-1 7,1 12,-2 21,-8 16,10 26,2 11,1 8,1 2,-6 0,-8-7,-7-11,-6-12,-6-14,-6-10,-10-12,-7-25,-5-28,4-32,3-22,6-14,4 2,10 13,5 14,7 16,4 16,9 19,1 26,1 23,4 22,-2 18,-4 21,0 6,-4-3,-7-14,-8-31,-19-40,-11-43,-10-26,-2-8,4 4,7 4,8 8,5 7,7 4,1 6,2 4,2 1,-1-4,1-4,-1 0,-1-6,0 2,5-1,-1 2,2-7,-3 1,0-5,-1-1,-1-4,-1 1,0 0,0 0,0-6,-1 6,1 4,0-1,0 3,0 8,0 5,0 1,0 4,0 1,0 2,0 3,-3 2,-6 10,-6 28,-6 19,-9 16,1 9,-2 0,-1-8,4-19,4-28,7-29,8-30,3-15,5-6,1 4,0 13,1 22,8 33,6 33,5 15,-2 12,-3-2,-6 1,-2-1,-4 4,-1-1,-2-5,-2-10,-2-11,-2-4,-3-5,0-4,-3-5,1-13,2-29,-4-17,-2-23,3-13,4-9,2 8,3 8,5 14,7 18,6 38,3 32,7 26,4 21,-4 8,-7 5,-4 1,-7-8,-4-15,-6-17,-6-10,-6-12,-4-9,-7-9,-5-9,-11-16,1-14,5-17,2-11,5-13,8-5,12-2,18 1,12 7,6 5,11 13,2 8,-2 14,-4 12,-2 12,-4 18,-2 12,-7 6,2-3,-3-6</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30.660"/>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319 0,'0'4,"0"4,0 4,-4 9,-1 6,-2 4,-1 2,-1 0,-1-1,-1-4,2-1,-6 3,-1 0,-1-1,1-2,2-3,5-2,-1-1,2 3,2 0,3 0,-3-4,0-4,-1 1,-1 1,2 0,5-5,2-14,2-14,0-15,-1-12,1-6,-3-5,1-1,-1 5,0 7,0 7,0 7,0 13,0 22,0 11,0 11,0 8,0 7,0 5,3-2,2-7,-1-5,-1 1,-1-3,-1-3,1-3,-2-3,0-3,0 3,0 0,0 0,0-2,0-1,3 0,1 0,1 3,2-4,1-1,-4 1,8-5,3-3,3-6,-1-12,-5-9,-3-9,-3-5,-5-5,4-2,-1-2,-1 1,0 1,2 4,1 5,-2-1,4 2,-2-2,3 1,0-3,1 1,-1 2,-1 0,-2 6,-3 12,-2 9,-1 12,-3 8,-1 7,-2 9,0 1,-2 5,1-1,2-2,2 1,-1-4,-1-6,1 2,1-4,0 1,-2-1,1-2,-1-2,2-2,-3-4,0-3,2 0,-2 5,-2 1,2 1,-4-2,-2-4,3 2,-3-4,3-1,1 2,1-3,-4-10,1-8,-2-14,-5-13,-4-15,3-9,3 2,6 2,3 10,3 5,2 5,1 3,1 15,-1 15,2 20,-2 8,0 7,1 7,-1 3,0 1,0-4,0-6,0-6,0-3,0-4,0-4,0 1,0 2,0 1,0 1,0-2,0-1,0 0,0 0,0 3,0 0,0 0,3-1,2-1,2-1,2 0,-3 3,6 0,0 0,-1-1,-4-1,-2-1,2-4,-1-1,2-4,-1 3,4 3,-2 0,0-1,4-14,-1-15,-3-15,-1-6,-5-9,0-2,-3 1,0-1,0 4,0 4,-2 6,2 4,0 4,0 1,3 4,2-1,-1 0,-1-1,-1 8,-1 11,1 18,-2 11,0 5,0 8,0 3,0 5,0-2,0-5,0-5,0 2,0-4,0-4,0-4,0-4,0 2,0-1,0-1,0-1,0-2,0 0,0 4,0 5,0-3,0 3,6 0,3 3,3 2,-2-4,4-2,-4-5,2 3,-1-2,-1-1,-4-7,-13-17,-16-20,-7-8,-3-14,-4-11,-1 2,4 3,4 5,6 4,6 4,-3 10,3 5,4 2,5 0,5 2,-2 2,1 1,1-5,2 4,1 8,-1 9,2 9,6 8,3 7,3 4,0 8,0 0,3-1,-1-7,-1-5,-2-7,1-2,-3 1,6 4,1 13,1-1,-2 1,-2-4,1-4,-4-1,-2-5,1-3,-2 0,-2 1,-1 2,4-4,2-2,2 1,-1 1,-2 1,-3 4,1-2,-1-1,0 1,0-5,2 0,-4 0,1 0,1 0,-2-2,1 5,2 2,-1 2,0 1,2-2,-1 0,-1 0,2 3,-2 0,0 0,4 0,2-2,-3-1,2-4,-2-1,1-4,4-3,-2-1,-3 7,0-2,0 2,0-1,0-1,-6-2,-6-2,-8-5,-2-11,-8-8,-3-6,-2-2,5-1,6 2,2 2,2-1,4 0,2 0,1 3,-2 2,3 1,0-2,-2-1,-1-4,2-1,-2-1,-2 0,-4 2,-1 1,2 0,-1-3,2 0,2 0,4 1,1 1,1 1,2 0,0 7,2 10,-2 10,3 12,3 7,1 5,4 3,4 5,-2-1,2-4,-3-3,-3 0,0-1,-1-4,-2-2,-2-1,5-5,0 5,5 2,-1 0,1 5,-1-2,-1-2,0 4,2-5,-2-3,0-2,6 1,3-5,-3 0,-5 0,-2 0,-2 6,1 1,-1 1,-1-13,-2-16,-3-16,-6-10,0-4,-2-3,-5 2,-2 2,1 7,1 5,-1 5,1 5,-1 1,4 0,-1-6,1-3,1 0,0 1,-2 4,4-1,-1-1,-1 0,0-4,2-1,-2-1,-2 0,-4 5,-1-1,2-1,-1-3,3-1,2-1,2 2,-1 2,-3 1,-1 0,2-3,4 0,-4 3,-1 3,-4 0,1 0,-5 3,1 1,2-1,5-4,0 1,2 0,2 0,1 0,-1-2,-1 1,2-1,-2-4,0 0,0 0,1 5</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8:40.843"/>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553 713,'-4'0,"-4"0,-4 0,-3-3,-3-5,-9-7,-1-3,-2 2,3-4,1 5,-1-1,0 4,6 0,2 1,5 1,1-5,2-5,1-1,-2 0,1-1,-1 4,3 1,-6 2,2-3,-2-3,-2 2,2 1,2-2,1 2,4-4,-1-5,2-2,1 2,3 2,-3 1,0 1,3 2,-5 5,2-4,0 1,3-1,3 2,11 15,8 12,8 8,11 10,11 12,4 1,1 1,-8-2,-5-6,-5-8,-8-4,-5-6,-4-3,-1 2,-4-1,-1 2,1 6,8 6,4-3,1-4,-5-4,-2-2,-5-2,-2 4,-1 4,-1 1,-2 0,3-3,1-2,1 1,-1-1,-4 5,0-1,0-1,-3-1,-3 2,0-2,-1 1,-5 1,-9-4,-2 4,-2-4,-2-4,-3-3,-3-3,-5-4,1-4,-2-7,0-3,3-4,-3-4,3 4,4-1,14 8,15 8,9 13,9 9,5 4,-1-2,4 5,-7 1,2-1,0-1,-3-3,-6-1,0-5,-6-3,0 4,-3 1,2 2,1 2,6 5,3-2,-2-3,-8-17,-8-17,-17-19,-11-7,-1-1,-4-5,0 6,6 4,2 10,7 2,7 8,13 14,16 10,13 21,7 10,7 10,-3 4,0 3,-6-5,-8-11,-8-11,-2-8,-2-4,1 2,4-1,0-1,3 0,3 0,1 0,-2 2,-10-2,-10-8,-12-13,-7-10,-13-14,-5-8,-8-10,-6-7,3-1,0 1,3 4,7 6,4 7,5 5,2 8,5 2,1-1,1-1,2-2,0 0,-1 4,2 1,1-1,2 1,2-5,-1 1,2 5,7 8,4 8,4 8,7 5,4 4,-3 3,-2-3,-2 6,-2-2,-2-1,1 0,-2 0,1-1,5-1,0 4,0 1,-3 0,0-3,-4-5,1-1,1-3,2 2,-1 1,-1 4,5 4,3-4,0-1,2-3,-5-1,-2 1,2-3,-1-3,-4 0,5 1,2 1,-4 1,-2 4,-2 4,0 2,3 1,-3-2,-2 1,-4-1,-4-4,-8-5,-6-5,-8-2,-2-4,-2-1,0 0,0-1,9 7,9 6,9 0,15 6,7 3,10 4,1 2,3-1,-3-4,-8-4,-4-3,0-3,0 2,-3-2,5 6,5 4,10-1,4 2,0-4,-6 1,-15-5,-14-5,-11-7,-10-7,-7-4,-9-10,-4-6,-1 3,-1-7,-1-2,1 1,0 4,1-1,1-4,1 0,7 2,2 1,6 3,9 4,12 11,8 8,8 10,8 12,6 6,-1 1,1 5,1-3,-2 0,-5-4,-3-2,1-2,-2 2,-1-4,-5-1,-4 1,1-5,-1-2,2 2,-4 0,4 0,-2-1,-1-1,-1 7,-1-1,-2-1,-1-3,-4-4,-7-4,-10-2,-7-4,2-8,-1 1,14 4,11 7,16 1,10 4,16 7,7 4,3-2,6-4,7 2,7-2,-10-3,-11-5,-13-1,-4-4,-3-1,-4 2,-1 0,-4 5,-3 2,0 4,3-1,-3 2,-7 3,-11 0,-9-3,-9-4,-9-8,-18-3,-11-8,-13 1,-10-4,-8 1,1-5,2-3,5-6,10-2,12 4,12 5,6 4,10-2,5 3,5 0,1-2,-2 2,4 3,8 8,8 4,12 7,8 10,2 2,7 2,-1 0,-2 0,-1-4,1-4,1-2,-3-5,4-3,2-5,8 1,4 4,-6 3,-5-2,-7-1,-6-1,-3-2,-3-2,5-1,2 0,-1 3,-1 5,-2 1,-2-2,2-2,0-1,0-2,0-1,-3-1,0 5,0-2,6 4,2 5,-1-1,-1-2,-3-2,-7-2,-13-4,-14 1,-13-2,-14 0,-13-2,-1 2,0 0,3 0,3-1,5 1,16 0,24 0,36 0,28 0,22 0,23 0,8 0,-7 0,-11 0,-17 0,-17 7,-11 2,-12-1,-5-1,-5 1,-7-1,2-1,-1-1,-4-4,1 1,-2-2,-2 0,-5 0,-10 3,-16 1,-18 1,-19-2,-20 0,-20-2,-14-4,-10-1,-5-4,5-7,10 0,13 2,16 2,26 4,24 7,30 6,30 6,23 6,17 6,4-3,1 3,-6-5,-12-2,-15-7,-11-4,-8-3,-1-9,1-4,1 1,4 1,5 2,6 2,8 2,-1 1,-7 1,-3 0,-7 1,-4-1,-2 0,-2-3,1-1,-1-1,-1-1,1-1,6 2,12 1,7 1,16 1,2 2,10-1,-5 2,-5-1,-11 0,-13 0,-7 0,-3 0,-6 0,-12 0,-15 0,-10 0,-11 5,-12-1,-9-1,-14 2,-4 4,-3 0,-1 1,2-4,2 0,6-4,9 4,-1-2,2 1,2-2,2 0,2-2,8 2,5 2,7-1</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9:01.084"/>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672 2340,'0'-3,"3"-1,1-4,4-2,7-8,3 0,7-5,-2-1,-1 0,5-4,9-11,12-6,8 0,11-9,1 1,-1-1,-8 11,-13 7,-4 6,-9 6,-4 1,-8-1,-6 2,-3-1,-15 17,-17 17,-17 17,-22 14,-13 11,-16 13,-2 1,4 1,7-7,14-8,14-10,17-10,10-10,9-5,6-3,0-5,0 2,6-3,9-3,15-1,9-4,24-10,22-12,20-10,17-10,8-5,-5 1,-13 0,-19 9,-36 10,-31 14,-44 18,-26 12,-25 18,-9 15,-3 9,3-3,14-4,19-8,15-12,21-18,43-21,49-24,35-17,29-20,5-2,-11 3,-26 10,-31 22,-37 25,-37 33,-31 28,-27 19,-28 14,-13 4,1-5,5-9,17-14,17-14,28-25,25-20,32-20,45-27,33-17,29-7,8 2,-14 7,-38 18,-38 27,-29 18,-34 16,-23 13,-25 5,-8 8,-10 6,5-1,9-8,3 1,3-5,11-4,10-2,7-7,10-2,4-8,3-2,13-8,14-11,23-14,11-2,8-2,-3 0,-7 4,-16 8,-14 11,-16 8,-10 7,-4 4,-7 6,-2 4,-2 2,1 0,-7 0,-12 6,-1 0,2-1,2-7,5-1,4-7,7-4,8 1,6-2,2 6,-2 1,-3 1,-2-1,-7-1,-1 2,8-7,22-10,25-10,27-16,24-8,18-7,9-4,-12 3,-26 8,-28 8,-33 13,-21 8,-19 10,-13 8,-7 4,-10 7,-7-3,-4 3,3-2,5-4,4-4,3-4,6 1,6-2,7-2,11 4,5-1,7-1,0 2,0-1,3 4,-3-5,3 0,-2 1,-5 4,1 2,-3-4,4 2,4-4,-1-1,4-1,-2-2,0-2,3 4,-2-2,-2-5,-10-1,-5 5,-2-7,1-8,-2-13,2-5,5-5,3 0,5 1,1 2,4 2,4-4,-1 4,-1 2,-1 2,1-1,-5 1,2-2,3 2,-3-6,2 0,-2 0,0 2,3-1,-6 5,0 2,-2 1,2-6,0 0,-1 1,-4 2,-1 5,0-1,-4-1,-2 5,-2-4,4 1,-1-2,1 1,1 4,-3-5,0 3,0 1,1 1,1-1,4 1,6-5,7-8,16-5,8-4,8 4,9-7,11-2,4-5,0 0,-2 4,-2 7,-8 2,-8 7,-7-1,-6 7,-6-2,0 3,-3 0,0-2,5 4,4-1,-5 14,-7 12,-15 15,-16 12,-8 11,-2-1,-4 5,2-3,5-6,19-16,23-22,29-22,11-19,8-7,10-7,1-1,-2 4,-11 6,-16 13,-16 22,-19 17,-23 17,-18 21,-12 3,-14 5,-10 1,2-5,7-4,9-9,22-12,34-10,28-14,15-9,7-6,4 0,1-3,-6-2,-11-8,-8-2,-11 0,-5 4,-5 4,-1-1,-4 7,0 14,-6 14,-10 15,-10 11,-8 8,-2-1,3-6,3-10,6-10,6-2,4-5,5 0,-1-5,-4 4,14-8,29-17,55-29,45-26,37-23,8-7,-13 6,-32 18,-39 18,-41 17,-29 20,-43 28,-26 20,-29 14,-20 5,-19 4,-4-3,-2-5,12-5,19-13,26-7,18-7,18-4,9-1,3 2,5 5,-1-2,1 1,2 0,2 1,5 1,5-5,13-3,7-5,15-2,19-2,23-11,38-28,29-16,11-23,-13-2,-17-4,-30 8,-29 13,-28 7,-19 8,-17 9,-8 8,-5 4,-2-3,0-2,16-1,14-6,15-3,3 0,-1 2,-5 2,-2-2,-2-5,-5 1,-3 4,-5 5,-7 5,-4 3,-1 0,-1-1,2 5,-2 13,-3 16,-11 15,-16 13,-15 7,-13 5,-4-1,4-6,5-6,13-6,7-9,6 3,1-3,2-1,2-2,-5 1,1-1,2-1,3-13,11-16,10-16,13-14,22-12,26-15,32-15,41-15,26-3,25 0,1 1,-15 10,-35 16,-38 21,-44 19,-45 20,-35 15,-25 18,-7 6,1-1,6-5,7-2,7-2,5-2,4-3,-4 1,-2 2,1-1,4-5,8-18,15-17,26-20,17-16,11-13,18-10,14-1,11-2,7 5,-5 10,-12 11,-17 16,-20 4,-23 3,-33-3,-18 1,-12 4,-8 5,-1-1,3 2,5 4,1 6,1 4,4 5,5 3,5 3,6-1,-1 2,-5-8,-3-2,4 0,2 3,-1 3,5 0,-4 3,3 0,-1-3,-1-6,4-3,-1 1,2 2,5 0,2-3,-2-6,2 0,-10 9,-15 20,-12 19,-16 15,-7 6,1 6,5-3,4-5,1 2,6-4,7-10,8-2,8-4,2 2,7-3,1 2,-3-4,-2 2,1-1,-2-4,3-1,4 3,2 0,3-1,0 1,0 0,0-3,2 0,-7 0,-4 1,3 5,-1 2,-1 1,-1-2,0 1,-1-2,4 0,-5 3,1 0,-2 0,3 0,1 1,1 4,2 1,-5-3,-1 0,-1-5,-1 7,1 1,-2-2,-1-1,2-3,2 3,4-1,-1-2,1 3,-2-2,-5 4,1-1,-2-1,0-3,3-1,-2-1,4-2,-5-4,0 4,-2-4,7-1,1 2,4-1,2 2,-1 2,-2-1,-5-4,-2 5,5-10,10-16,19-18,15-7,9-13,1-1,10-7,4-5,13-6,8-9,2-3,-2-2,-9 5,-6 12,-9 14,-9 5,-8 5,-8 5,-4 7,-2 4,-1 1,11-5,9-2,2 1,-2 1,-5 4,-13 10,-16 16,-26 30,-20 24,-25 24,-10 9,-10 7,8-1,0-3,11-12,7-15,10-15,14-10,15-10,11-7,8-4,1-4,1-1,12-19,21-35,31-38,49-32,32-17,35-20,20-7,-10 14,-32 25,-47 31,-45 31,-39 32,-32 31,-31 31,-28 33,-34 24,-16 6,-13 13,4-1,4-9,16-16,19-13,24-16,18-16,16-14,11-11,8-4,-2 0,-2-3,2-1,0-4,2-1,8-9,19-18,29-18,32-22,50-29,35-21,28-3,-1 12,-26 16,-38 20,-45 24,-41 30,-35 24,-35 23,-23 13,-16 15,-12 6,3-6,3-6,9-9,14-14,10-11,12-7,9-16,12-18,18-22,24-19,19-17,26-16,15-1,12-3,6 3,-6 8,-18 14,-19 22,-23 13,-15 7,-12 7,-6-4,-6 1,1-1,5-1,0 2,-1-2,-2 1,-5-4,-1-3,2-9,-1 0,1 2,-2 2,-2 5,1-3,-2-1,-3 5,-8 4,-5 7,-14 3,-9 13,-8 8,-16 11,-13 10,-8 6,0-3,7 3,8-5,11-4,13-6,6-1,7 1,7 1,-1 4,-2-1,1 5,-3 2,1-1,-2-1,5 0,4-1,1-4,1 1,2-5,6-14,12-14,9-17,21-29,15-10,12-6,2 2,-1 7,-5 9,-13 9,-10 7,-9 5,-6 8,-4 4,-5 1,4 1,2 1,5-3,-2-3,-3 4,-11 5,-8 9,-8 8,-3 5,-3 7,0 1,-2 3,-1-3,-1 3,-1 0,2-3,5-2,2 2,-5-1,-4 1,-1 4,2-2,2-1,1-2,1-4,-3-1,-5-4,1-1,1 1,1 1,-1-2,0-1,6 3,2-3,1 3,0 0,4 0,1 8,-2 2,-5 2,-1 2,-1-1,-1-1,1 0,1 8,3-1,6 1,4-2,1-3,-1 3,-2-2,-2 1,-2-4,2 1,0-2,-3-2,3 5,-1-4,2-1,-1-4,3 0,-1 0,-7 0,1 2,-1 1,-4 7,-1 4,-8 7,-2 0,1-6,5-5,5-5,-1-5,4 0,0 0,0 7,0 5,0 0,3-1,0-5,3-2,4-5</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9:04.645"/>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1 0,'3'5,"12"2,6 1,3 4,0-2,2 1,-4-1,1-2,2 1,-1-2,2 7,-4-2,1 3,-2 0,0 3,1 0,7-2,-1-1,-1-3,-1 0,1 6,0 2,-2 1,-2 0,-4 0,-2 1,-2-2,1 4,5-2,2-2,-1-2,2-2,-6-2,-4 1,-5 1,-2-2,1-1,-1 2,1 5,-4 4,1 4,-2 5,-6 2,-5 1,-10 4,-7 1,-5-7,1 1,4-4,2-4,5-1,3-4,3-2,0-4,3-1,-1-3,2 3,-2-1,1-1,-5 4,-2-4,-1 1,1-4,-1 2,1 2,1 1,0-2,0 4,1 2,1 2,-4 0,-4 0,3 0,2 0,1-1,1-2,1 0,1 3,3-2,0-1,0-1,0-5,1 1,-5-1,-1 3,-1-1,0-4,0 4,2-1,1 1,0-2,3-11,1-10,7-9,2-3,2-3,5 3,-2 0,0 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9:09.005"/>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862 1173,'0'-3,"3"-2,5 1,4-2,3-2,10-1,4 2,-1-1,1-1,-4 2,-5-5,-2-2,-5-1,-1 3,-3-1,5 2,2-1,2 3,-1-1,-1-1,-2 2,-2 0,1-1,2-7,3-2,-3-2,2-2,-1 2,1 3,-4 2,-2-1,-1 4,1-7,-1-4,-2 0,-2 0,-8 5,-23-5,-47-12,-42-14,-41-11,-14-5,4 1,22 8,31 15,34 23,33 26,27 19,24 14,18 8,9-1,-3-7,-6-4,-6-6,-8-6,-4-1,-3-4,-3 4,-1 1,-1 1,1 2,1-1,-2 2,2-1,0-1,-4 2,-4-1,-10 5,-7 1,-5 4,-5 1,2-8,2-5,2-7,7-3,4-3,1-4,4-11,8-15,10-8,13-11,18-19,28-16,16-4,5-1,-2 10,-8 8,-11 16,-19 22,-18 21,-16 19,-13 14,-17 20,-10 2,4 2,-8 0,0-4,-5-5,-5-6,1-5,0-4,4-9,-1-7,2-7,5-5,4-25,-1-14,5-19,8-14,5-10,8 1,15-10,15 1,18-2,11 10,4 16,1 5,-1 16,-7 8,-10 13,-7 7,-1 6,-2 4,-5 4,-5 2,-5 10,-5 11,-4 8,-4 11,-4-2,1 4,-4 1,-2-5,-1-3,-1-5,0-7,-6-9,-7-18,-14-25,-23-22,-10-13,-3-13,6 1,15 12,15 10,14 13,8 7,8 3,3 3,3 1,3 2,5 0,7 2,7 4,2 3,2 4,-4 5,7 15,-1 12,7 20,16 11,7 1,7 1,-8 0,-12-6,-12-8,-12-8,-9-4,-9-2,-6-7,-9-5,-6-1,-3 1,-2-4,-5 1,-1-1,1 7,1-2,0 0,3-3,0-5,3-10,0-7,-2-8,2-8,6-2,3-8,5-2,1 2,10-3,16 3,14 6,8 3,14 6,-1 5,-7 7,-7 1,-13 11,-8 8,-7 10,-7 4,2 5,-1 5,-2-2,-4-5,1-2,-4-1,-1 2,0 0,0-3,-4-1,-4-4,-4-2,-4-5,-2-3,-9-3,-2-5,-1-2,0-1,0-1,-1-1,1 1,3-2,1 2,7-7,2-2,5-3,3-6,2-3,-1-3,4 1,4 1,13-1,8 5,3-1,0 2,-3 7,-4 13,-7 19,-4 22,-10 19,-22 13,-11 2,-19 5,-22-4,-18 1,-9-5,5-11,4-13,15-9,16-10,19-10,14-5</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09:18.621"/>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1672 821,'0'4,"3"4,2 4,-1 3,-1-8,3-17,9-25,24-31,32-25,34-14,46-6,35 0,9 16,-21 25,-37 22,-49 22,-56 23,-44 32,-30 11,-14 11,-5 6,5 2,13-2,8-5,8-8,2-10,-1 1,-1-2,-7-5,-11-5,1-4,4-5,-1 1,-1-2,-3-2,-1-1,-2-1,0-1,1-1,5-1,8 0,4 0,6 2,-5 4,-4 3,-1 1,-5-1,4-1,2-1,9 1,6 5,2 7,-2 1,0 0,3 1,0 1,3-2,1-6,-2-2,-2-2,1-1,4-14,2-37,5-38,14-38,16-24,25-18,11 6,2 18,-10 27,-13 28,-15 23,-3 21,-7 11,-7 2,1 5,-5 11,-8 14,-14 22,-16 11,-10 17,-10 11,-5 10,3-3,0-6,3-5,4-2,2-10,6-5,8-5,2-9,10-6,2-9,-2-6,2 1,2 1,-1-4,-5 1,-8-1,-4 4,-7 5,-10 10,-8 7,-5 10,-2 8,-7 17,0 7,0 9,3 0,-3 1,8-4,2-4,11-14,9-15,6-12,12-20,14-16,11-15,10-7,5-8,4-5,5-5,-1-2,-1 6,-2 4,1-1,7 3,-1 3,2 0,8 0,-2-4,1 2,5 2,-3-1,-3 4,-1 0,-5 4,-5-1,-5 3,-2-1,-8 1,-8 3,-13 1,-5 2,-7 2,-2 1,-11 0,0 0,-2 1,-1 2,3 2,5 2,2 2,8 0,5 5,-1-2,1 1,-4-2,2 4,0 3,-1 1,1-1,3-1,0-4,0-1,1 2,2-2,2 1,1 4,4 2,2 4,2-2,-2 1,-2-1,2 0,0 6,0 2,-4 1,-2-5,0 1,6-1,3 2,4-3,5-4,2-2,2-5,-1-1,-3-6,-3-7,-6-14,-9-8,-7-2,-7 2,-4 2,3 2,6-5,-4 4,-2 1,-3 4,3 1,10 10,28 16,19 9,9 3,-2 3,-1-2,-6-2,-7-5,-7 3,-1 1,2-4,-1 0,-2-4,-1-2,-1 1,-1 4,-4-1,2 5,2-1,1-4,4-2,1 1,-1-2,-4-1,0 2,-3 1,-4 3,-4 3,2 3,0 0,-1 0,1-9,3-9,4-12,4-9,4-6,3-2,0 2,3-4,4 1,-1 1,-1 5,-2 3,-3 0,-2 2,-5 1,-1-2,2 2,3-1,0-4,0 1,0-2,0 1,0-2,3 1,0-2,-3 1,-3 2,-3 1,-1 4,-4-3,-13 0,-12 4,-15 7,-9 4,-13 1,-7 5,2 0,3 5,11 1,8 0,8-2,9 4,0-1,0-2,-1-4,1-1,-5-4,-5-1,-1-1,5-3,3-6,2 0,4-3,0 2,1 1,2 0,0 0,2 0,-2 0,-3 0,-9 0,-2 1,1 4,-1-2,-1 0,-3 1,0 1,2 2,5-2,4-8,-2-5,0-2,-2-2,2-2,0 5,0 2,5-1,4-4,4-1,4-1,2 1,2-4,0-2,2-2,-1 3,2-3,6 1,3-1,8-1,2-1,5-4,5-6,-1 2,-1 2,-6 5,-7 6,-4 6,-2 5,-5-1,1 5,2 0,6-4,5-1,2 1,1-1,-2-1,7 3,2 0,3 0,-1 2,-2-4,0-1,-2-3,-2 0,-2 2,-2 1,-1 1,-1 2,4 2,0-4,-2-2,2-1,-3 4,8-4,4-4,6-3,4-4,2 1,3-5,3 2,0-4,-1 2,-11 7,-8 2,-5 8,-4 2,-4 1,2-5,-2 2,3 2,-2-2,1 3,-5 1,-2-1,2-1,0-1,9-8,3-4,0 1,-3 1,-4-2,-1 2,-4 2,-1 4,-4 3,5 1,2 1,2-2,1 3,-1 1,2 2,-3-3,-3 0,-1 0,1 3,3 0,1 2,-2 8,-5 13,-3 25,-5 18,-1 18,-6 10,-6 4,-6 5,-6 1,-6 1,-1-12,1-6,4-12,4-15,4-11,4-8,5-7,0 5,2 3,-7 6,-11 9,-5-1,-5 5,1-1,-2-6,4-7,4-2,17-11,19-19,29-13,20-11,11-8,13 1,3-4,-2-5,-8 2,-11 5,-15 5,-12 4,-14 4,-7 5,-7 2,-5-7,-2-1,1-3,5 0,1 0,-1 0,1 0,-2-3,1 0,4 0,1 0,1 5,2 2,2 4,4-5,0-2,0 5,-3 0,-6 0,-3 3,1 0,-2-3,1 3,-2 0,4 2,-1-2,2-5,2-2,-7 8,-4 13,-13 10,-10 9,-1 4,-1 1,-4 1,-2-2,1-2,4-1,2-5,-6 5,-3 1,5-4,1 1,1-1,4 1,2-4,-1 2,3 3,-1-1,2 1,-2-3,-5-3,3 1,3 1,0-2,3 1,-2 1,2-2,-1 3,-2-2,0 2,0-1,-2-4,1 4,-4 2,-1 4,-3-1,-3 4,-4-2,-2-3,1 3,2 0,3-5,6-1,2-4,-1-4,4-1,4-3</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0:08.341"/>
    </inkml:context>
    <inkml:brush xml:id="br0">
      <inkml:brushProperty name="width" value="0.35" units="cm"/>
      <inkml:brushProperty name="height" value="2.1" units="cm"/>
      <inkml:brushProperty name="color" value="#CCCC00"/>
      <inkml:brushProperty name="ignorePressure" value="1"/>
      <inkml:brushProperty name="inkEffects" value="pencil"/>
    </inkml:brush>
  </inkml:definitions>
  <inkml:trace contextRef="#ctx0" brushRef="#br0">0 1,'0'0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4:19.37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34 2538,'0'-6,"0"-6,6-1,2-11,4 0,0-2,4 5,-1-1,-3 10,-3 22,-3 16,-3 7,-1 4,-2 2,-2 5,2-1,-1-1,-5-3,-2 3,-10 6,-3-1,-1 2,1 1,6-7,4-13,4-18,4-21,13-27,4-12,5-13,7-13,-4 1,-4 7,0 9,8 9,-1 24,-10 33,-13 28,-7 22,-13 16,-3 0,-4-12,2-12,5-3,0-11,5-20,2-22,5-28,2-16,19-22,12-13,12-4,4 2,1 11,-1 12,-8 11,-11 37,-9 36,-8 37,-4 31,-1 25,-16 6,-2-12,1-15,1-17,5-16,3-13,3-20,3-30,15-38,20-26,5-19,10-5,-1-4,-1-2,-4 11,1 14,-8 30,-14 50,-17 38,-21 23,-12 6,-8 5,-4-10,2-17,-1-19,-4-29,6-29,3-24,8-11,7-11,7-4,5-7,5 6,2 5,5 8,8 5,13 6,6 8,3 8,1 8,5 0,6 8,0-1,-1 5,-5 3,-9-6,-5 0,-7-3,-7 14,-7 13,-8 6,-11 0,-2 4,1-7,2-19,8-26,17-12,16-9,7 1,-1-2,-3 5,-6 20,-7 29,-8 29,-11 23,-16 29,-22 23,-22 13,-4-1,-10 1,4-10,7-11,4-17,22-30,24-45,28-39,40-51,26-26,26-26,12-4,-10 5,-8 12,-15 26,-8 26,-10 22,-12 19,-10 16,-13 16,-7 10,-9 9,-6 16,-6 17,-4 14,-2 14,-6 10,-14 1,-8-9,-11-2,3-8,6-37,9-34,7-45,7-34,14-26,8-21,11-6,11 10,5 22,2 16,-2 18,-2 15,-4 16,5 11,-1 9,4 2,-1 4,11 4,-1-1,4-1,6-8,-2-6,-5 0,-1 15,-11 13,-11 20,-20 30,-14 12,-14 0,-5-4,-4-14,-7-32,-7-29,1-22,5-17,8-5,9-9,6 3,5-2,4 8,0 6,1-3,1 2,5 4,7 10,11 7,7 2,4 7,7 17,5 16,2 16,-8 9,-12 4,-12 1,-6-2,-8-2,-4-2,-1 5,-11-5,-11-10,-4-13,0-19,-10-25,1-19,1-15,7-13,8 1,7 7,7 13,3-2,7 4,10 13,2 7,2 10,11 10,5 7,2 6,0 1,0 4,-1-1,-7 7,-7 11,-3 10,-3 4,-6 1,-3 1,-3 11,-3 2,0 0,0-4,-1-14,-1-18,2-23,11-13,8-15,8 0,14-9,7 3,-2 3,-1 9,-9 6,-4 6,-4 8,10 26,16 17,3 32,-3 8,-9 5,-14 6,-11-1,-10-4,-5-7,-5-12,-8-15,-7-15,-18-12,-9-7,-7-23,-1-14,-8-17,-1-13,11-1,14-7,13 2,9 4,6-2,6 1,1 5,1 8,1 4,4 3,2 0,3 3,8 7,-2 5,1 2,5 4,8 6,4 0,0 3,1 3,-1 7,-6 13,-4 13,-5 7,-8 5,-5 2,-4-1,-2-1,-2-1,-2 4,-4 1,-7-7,-8-9,-5-7,-2-8,-10-21,-1-15,-6-17,5-8,-2-1,6 5,4 9,8 6,8 5,5-1,7-4,13 2,10 2,10 5,2 8,4 5,1 17,3 11,3 10,-2 15,-2 10,-2 5,-8 0,-7 5,-9-7,-6-4,-3-7,-3 1,-1-3,-1-3,1-2,-5-2,-8-7,-5-4,-7-4,2-2,0-3,-7-5,2-8,7-17,10-9,15-14,16-4,11 5,17 8,5 10,5 7,-3 6,2 4,-4 4,-11 16,-7 10,-4 7,-1 2,-1 11,-5 8,5 1,-2-5,-7-1,-5-1,-5-7,-11-4,-10-3,-7-7,-7-10,-5-8,-1-5,-2-5,-5-1,-6-1,-3-1,3 1,9-5,10-8,11-11,17-13,25 1,24-5,9 4,0 10,-6 10,-12 12,4 13,-7 11,-3 8,-9 14,-9 8,-7 0,-5-3,-5-3,-7-9,-13-4,-10-8,-10-8,-4-4,-10-6,-2-1,-2-4,7-4,4-19,1-10,10-5,11 1,9-2,24 10,15 2,15 7,12 7,6 6,8 4,-1 5,-2 0,-2 2,-6-1,-8 5,1 8,-4 7,-8 4,-5 8,-8 6,-5 2,-10-4,-2 1,-20-4,-14-5,-10-8,-6-8,-10-13,-14-9,-9-22,-3-20,1-18,8-14,18 2,18 9,14 12,11 11,14 13,21 13,12 10,23 8,11 4,10 13,8 10,10 8,-1 14,-5 16,-2 3,-18-5,-15-10,-17-4,-14-4,-13-2,-8-4,-11-1,-9-7,-9-1,-5-7,-7-4,-10-7,-2 2,7-6,11-9,9-9,17-7,11-10,22-7,11 5,5 7,0 9,8 18,1 15,-5 9,2 7,2 4,-7 11,-7 5,-4-3,-8-3,-9 6,-12-4,-18-11,-14-12,-13-15,-9-20,-3-19,3-9,8-4,13 1,9 0,9 4,21 7,15 10,22 18,22 22,8 11,7 14,5 7,-7 9,-18-3,-16-5,-14-5,-17-7,-8-4,-13-7,-11-10,-8-8,-2 1,-13-3,-4-3,-2-3,0 0,3-3,-3 0,0 0,1-6,4-6,2-20,-4-13,-1-4,7-11,9 0,7 4,25 8,14 9,22 14,13 10,3 7,6 7,3 7,7 13,1 16,-2 11,-3 10,-9 11,-9-1,-14-6,-8-1,-10-8,-8-5,-7-5,-10-10,-10-10,-8-9,-6-1,-9-2,-3-3,-2-2,2-8,2-8,7-8,3-16,7-7,7-4,4 4,10 7,10 10,10 11,4 6,5 11,14 22,4 10,-2 7,4 5,-1 14,-5 11,-8-2,-12-6,-9-9,-8-8,-10-5,-9-1,-10-5,-5-16,-9-16,-9-13,3-11,3-8,7-4,11 0,14-7,13-2,22 6,16 10,8 8,10 8,-1 5,-4 5,-6 12,-7 9,-7 8,4 2,-2 4,-6-1,-11 1,-7 4,-6 1,-16 1,-13-4,-8-7,-4-3,-7-6,-9-7,-1-5,2-5,5-19,2-12,10-13,9-5,7 1,8-5,14 2,17 8,11 12,3 9,2 9,2 5,8 4,3 18,0 10,6 8,-3 12,8 15,-4 3,-7-6,-12-7,-13-7,-17-13,-17-10,-22-10,-12-7,-6-4,0 8,2 2,4 0,1-3,-2-13,5-13,8-7,11-16,5-7,5-1,6-3,6 2,8-2,8 9,4 10,5 11,1 26,1 17,6 26,1 21,-5 21,-4 0,-8 6,-7-6,-5-4,-7-5,-2-6,-8-11,-8-8,-7-11,-6-12,-13-8,-7-5,-10-4,-3-2,0-5,5-3,5-3,11-8,14-13,10-9,7-16,5-13,3 1,9-4,6 10,2 5,2 13,4 11,4 8,12 23,6 25,12 24,6 22,3 2,3 5,-14 2,-7-2,-13-13,-13-7,-16-10,-13-11,-11-12,-15-14,-5-8,-8-10,-1-2,1-4,4-1,-2 0,1 2,7-7,10-10,22-9,14-4,14 1,6 3,5 4,1 7,-2 5,-4 11,8 15,-2 18,-8 18,-2 0,-7-3,-7-3,-3-6,-6 3,-7 5,-8-5,-14-6,-8-8,-8-4,-3 6,-3-4,-2-5,11-12,11-18,8-14,22-7,13 2,10 4,8 6,2 7,1 17,4 21,2 36,-6 27,0 15,-4 0,-10 0,-7-15,-6-15,-10-16,-11-13,-8-14,-11-7,-7-8,-7-7,-7 7,1-2,3 0,-2-6,8-14,12-11,11-8,7-6,7-9,10-14,8-2,10 1,4 0,3 9,9 13,1 16,-5 22,-4 25,-5 31,-4 10,1 7,-4-2,-5-11,-5-9,-3-11,-5-7,-5-4,-10-10,-5-7,-8-7,-3-7,-8-2,-1-4,-1 1,1-7,1-5,-2-23,-1-27,8-20,8-11,10-1,6-10,6 6,12 15,12 17,6 19,6 28,12 41,9 59,12 43,12 31,-5 14,-11 3,-8-15,-12-18,-14-18,-10-16,-10-23,-16-8,-19-10,-13-12,-7-13,-1-8,3 1,3-16,11-19,8-28,10-11,5-5,5-2,3 17,8 21,1 32,0 22,-3 15,-2 3,1-3,-4-6,-7-8,-6-2,-13-11,-8-11,-3-7,-2-6,2-3,0-4,2-7,-5-7,4-6,4-4,7-5,6-8,7-2,22 1,14 6,8 3,15 7,11 7,-1 7,-4 4,-1 4,-8 7,-8 3,-10 4,-9 11,-7 9,-7 2,-14 1,-10 0,-14 9,-5-2,-8-2,-1-11,3-8,3-14,-3-25,-3-25,-10-27,5-24,5-22,12 2,11-1,11 14,13 7,11 13,20 1,12 7,3 15,11 13,-1 14,-2 12,-5 9,-6 11,1 22,-7 18,-3 16,-3 17,-7 0,5-3,-4 5,-4-8,-7 3,-5-3,-4 6,-8-6,-10-9,-11-3,-10-2,-7-10,-3-12,2-12,5-21,13-19,8-14,8-17,17-16,11-1,8 4,0 1,12 14,3 12,2 14,-8 16,-3 19,1 25,-2 26,-10 19,-1 17,-6 8,-3-4,-6-10,-3-13,-7-16,-2-14,-8-17,-4-11,-6-13,-10-5,-4-7,-1 1,2-2,-1 0,2 1,3-5,-6-7,6-11,6-7,9-10,14-1,11-1,11-2,8 1,4 7,3 11,1 9,7 9,-7 21,1 27,-10 15,-7 21,-6 14,-6 8,-4-1,-2-1,0-13,-8-13,-7-19,-10-17,-8-11,-5-7,2-7,-1-5,1-3,7-6,2-9,-3-17,2-14,5-10,8-1,6 5,5 4,2 6,14 4,8 8,8 11,4 7,1 6,1 4,1 4,-7 4,4 19,1 11,-5 3,-7 8,-7 1,-7 1,-4-1,-1-3,-4-4,1-4,-5-7,-3-15,1-16,2-13,2-14,2-8,1-3,5 4,10 20,-1 17,1 20,-4 10,-4 7,-1 6,2-3,1-15,4-18,0-15,-3-12,4-9,-1-5,-3-2,9 4,0 18,3 28,-1 16,-5 8,-6 4,-3-2,-8-8,-20-8,-13-16,-4-31,-1-16,5-13,8-25,11-12,7-16,9-2,18 0,9 3,7 16,7 16,4 17,-8 13,-10 23,-7 22,-10 13,-5 21,-4 9,-2 1,-1-1,1 8,-1-2,1 1,-1-2,2-7,0 2,-10-3,-5-4,-3-4,-6-1,-3-9,-3-1,-2-7,1-7,-8-4,0-4,-2-2,4-4,1 7,1 1,2 0,-4 9,-2 3,0-2,3-4,6 2,3-2,1-2,-1-4,5 3,-1-1,-5-1,-4-1,-2-3,-2-1,1-1,1-1,1 0,-5-1,-1 1,0 0,2 0,1 0,3 0,0 0,6 4,-3 4,-2-1,-1-11,6-13,6-11,3-20,3-11,5-11,4-11,9-3,13 3,10 10,1 10,1 17,1 16,2 11,-1 10,2 5,5 4,2 7,-6 12,-1 3,-10 3,-5 3,-7 4,-4 5,-4 6,-2 0,-2-3,1-1,-1-4,1-2,-5-1,-12 4,-9-5,-6-8,-2-7,1-7,-2-7,1-2,-4-8,0-9,0-6,2-11,5-16,11-16,8-2,5-2,5-5,9 5,14 8,13 15,18 9,6 0,15 6,0 9,-6 8,-9 5,-9 5,3 8,-2 8,-2 8,5 5,-1 4,-1 13,-7 16,-8 8,-11 8,-11-1,-5-10,-5-10,-5-7,-4-14,-9-11,-1-4,-4-6,-2-4,-11-4,-8-2,-4-8,-10-12,-11-21,-8-18,1-17,11-7,17 2,15 5,14 13,25 16,16 9,11 12,3 10,12 7,3 5,-3 2,-4 18,-7 12,4 9,-8 17,-3 4,-3 1,-6 2,-8 0,-5-3,-7-9,-2-6,-2 5,-6-1,-3-2,-9-11,-9-9,-3-11,1-2,2-5,0-2,-1-4,-2 0,-6-3,-8 11,-1 2,2-1,1-1,-2-4,1-2,2-4,4 7,1-2,3 1,0-2,-5-2,1-2,-2 1,3-2,0 0,3 0,0 0,6-12,13-2,14 1,14 1,19 4,15 4,6 1,-3 3,3 0,-5 0,-2 0,-1 1,-2-1,2 0,-1 2,-3-2,-3 0,3 0,-1 4,4 4,4-2,11 0,0-3,-4 0,-7-2,-5-1,-7 0,-2 0,8 0,2 0,0 0,-4-1,-2 1,1-5,2-2,-3-5,-1 0,-4-5,1 2,-8-1,-8-7,-7-1,-6-3,-3-4,-3-5,-1-3,-1 0,1 6</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4:24.957"/>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235 2307,'-6'0,"-1"-11,1-10,0-16,-5-8,2-2,2-2,-5-5,-5 1,2-1,2 5,-8 2,0 1,4 2,4 4,5 1,4 4,2 1,1 2,2 1,-1-5,2-3,-1 1,-1 2,0 0,0 2,0 1,0-5,0-1,0 0,0 3,0 0,0 3,0 0,0-6,0 0,0 2,0-1,0 4,0-1,0 2,0-4,0-2,0 1,0-4,0-1,0 2,0-2,0-1,0 4,0 1,0 3,0 3,0 0,0-5,6-1,0 2,2-1,-2 4,-3-1,6 8,4 8,7 17,1 26,-6 20,-3 28,-5 15,-4 16,0-1,-9-7,-6-16,-3-10,-9-16,-1-23,-1-27,4-20,5-23,7-16,2-14,5-1,3 2,11 0,16 3,7 5,4 14,7 11,6-1,-2 5,-1 11,6 6,0 8,-4 2,-5 5,-6 2,-3-1,-8 11,2 9,-3 12,-7 6,-8 17,-5 16,-4 1,-1-2,-2-7,-2-2,1-8,-5-14,-8-11,-1-8,-3-6,-4-5,-4-5,2-14,2-12,-8-12,0-17,7-5,7-4,11-2,7 2,14 1,10 5,4 13,10 22,2 31,-4 35,-5 15,-8 12,-8 5,-7-1,-4-7,-4-12,-8-15,-3-10,-5-13,-5-7,-5-7,-9-7,-5-1,-2-1,2-13,-10-8,3-5,5-5,8-2,5 1,8-8,5 1,7-1,2 4,5 1,0 1,2 2,4-4,7-2,8 7,11 7,-2 20,1 16,1 16,-5 10,-9 14,-5 5,-17 2,-13 8,-20 9,-8-1,-3-11,1-14,5-11,-3-11,6-21,11-29,10-20,7-19,17-16,14 0,11 9,14 5,5 13,8 4,7 11,7 11,-2 10,-8 18,1 19,-3 13,-9 4,-6 12,-11 19,-11 2,-11 8,-6-8,-5-9,-1-9,-7-9,-8 3,-6 1,-11-5,1-2,-1-5,1-2,-1-8,5 3,3-3,-1-14,-1-11,-7-20,2-11,5-16,20-18,20-7,20-10,14 10,3 11,2 16,-7 14,-2 13,-11 20,-11 25,-8 29,-8 22,-20 17,-8 11,-16 0,-2-10,-11-17,4-18,5-14,3-14,5-14,-1-6,4-5,-5-4,-3-3,1-1,2-2,0-2,3 1,5-5,8-12,8-20,21-29,27-26,21-14,9 7,-9 16,-6 15,-9 25,-10 31,-11 34,1 19,-2 13,-5 4,-5 1,-4-2,-9-11,-3-8,-7-10,-7-10,-4-7,-9-7,-16-1,-5-4,-9-1,-5-9,-7-21,5-7,13-11,10 0,16-9,10-5,10 5,8-6,3 5,8 11,7 11,12 9,6 12,21 8,27 5,43 5,22 2,19 11,3 4,-12-2,-26-2,-35 1,-35 10,-26 10,-20 5,-11 3,-14-7,-7-10,-19-8,-8-25,-2-14,-4-20,8-9,10-6,10 0,11 0,6-2,9 5,11 5,8 11,5 13,3 20,-1 29,-8 14,-8 19,-4 3,-6 3,-1-5,-8-11,-8-14,-17-23,-10-31,-7-37,-3-31,9-16,11-1,11 1,8 12,8 18,8 16,10 17,17 11,11 11,3 8,-1 6,-2 5,1 8,-5 8,-4 6,-8 6,-8 3,-8 8,-5 2,-4 7,-1-2,-1-2,-13 10,-1-2,-1-3,-1-9,2-17,3-17,3-11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4:34.613"/>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193 1,'0'17,"0"10,0 10,-6 7,0 5,-2-1,4 5,-1-4,4-4,-1 2,-4-4,-1-1,1-4,0-2,3-3,1 0,1 3,-5 3,-2-2,2 1,2-4,-1 1,4-4,-1 7,-10 1,-1 0,-2-2,0-2,0-1,3-1,4 0,4 3,1 3,3 5,0-1,0 1,0 5,12 2,3-1,-2-7,-2-2,-2 1,-5-2,4-1,1-3,-2 0,4-3,5 0,5 3,5-3,2-1,8-8,5-2,-8 2,-8 0,-8 3,-7 3,-5 0,-4 6,-2 3,-1 0,1-1,-1-2,1 9,1 3,0-2,-2-4,2-1,0-5,0 9,2 1,-2-1,0-3,0-3,0-3,0 5,0-2,0 0,0-3,0 0,0-3,0 10,0 4,-6 2,-2 13,2-2,0-5,-3-5,0-8,2 1,1-1,1-3,4-3,-1-1,2-2,0 0,0-2,-4-5,-4 4,-2 0,-4 3,4 0,-4-5,2-2,2-1,-2 2,0 6,3 5,3-1,1-1,4 0,1-12,0-27,0-34,0-32,1-21,-1-17,11-5,4 10,0 16,-5 19,4 8,-2 11,3 12,-2 8,-2 2,-4 1,2-1,2-2,-4-7,-2-1,-2-1,0-1,-3 2,0 2,0 1,0-5,-2-2,2 2,0 1,-6 7,0 3,-6 0,-1 1,2-7,4-3,2-1,2 1,2 0,1 1,0 2,0 2,-11 4,-8-3,-2-2,4-1,4 0,4 0,-2 5,2 14,2 14,1 17,3 13,1 4,2 4,0 1,0-3,2 0,-2-2,0 5,0 0,0 6,0-1,0-2,0 3,0-2,0-1,0-4,0-1,0-4,0 0,0 5,0-1,6-4,1-3,-1-3,11 2,1 1,-2 0,-2 6,-7 1,-1 2,-4-3,-1 0,-1-1,-1-2,1 0,-2 4,2 2,0-1,-1-1,1-2,0-1,0-1,0 5,0 1,0 0,0-3,0 0,0-3,0 0,0 4,0 2,0 0,-5-7,-2-4,5-7,14-6,11-6,22-4,21-4,9-2,7 1,-2-2,-13 1,-10-1,2 2,-5 0,-2-1,-2 1,1 0,-5 0,2 0,-1 1,-4-1,1 0,-1 0,-2 0,-2 0,-5 0,5 0,6 0,0 0,-1 0,-8-12,-11-7,-10-7,-6-5,-6-1,-1-2,-4-1,-1-4,2-1,-1 1,1 1,1 2,-2 2,2 1,0 1,0-5,0-2,2 1,2 1,4 2,-2 1,0 1,3 6,0-3,4-2,1-1,-4 0,-2 0,-4 0,-1 0,-1-4,-2-2,0 1,-2 1,-4 1,-1 1,-1 2,4-4,-1-2,2 1,3 1,-1 1,1 3,0 0,-5 0,-1-3,-1-3,2 1,1 1,2 1,1 1,1 2,0-4,0-2,0 1,0 1,0 2,0 1,0 1,0-5,0-1,0 0,0 3,0 0,0 2,0 1,0-3,6-3,1 0,5 1,6 8,0 5,8 4,4 7,3 5,1 6,1 2,-1 1,-1 1,5 1,2-1,-1-1,-1 2,2-2,13 0,5 0,7 0,1 0,-5 0,-7 0,-7 0,-2 0,-2 0,-4 0,-1 0,-5 0,0 0,-2 0,7 0,-1 0,1 0,-1 0,-1 0,-3 0,0 0,5 0,1-6,0-2,-2 1,-2 1,-1 1,-1 4,-1-1,5 1,2 1,-1 1,4-1,12 0,1 0,-2 0,5 0,-2 0,-5 0,1 0,-5 0,1 0,-2 0,-2 0,-7 0,-1 0,9 0,6 0,12 0,0 0,2 0,-7 0,-7 0,-13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29.815"/>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0 0,'5'0,"4"0,9 0,9 0,4 0,-1 0,2 0,-8 5,-3-1,-5 5,-1 0,8 6,4 2,6 1,7-3,4 0,-1-3,5 1,-1-1,-5-3,-11 3,-1 2,-7 1,-4-2,1 1,-1-2,1-3,-1-3,-1 1,-4 4,-2-1,-2 4,-2 1,4-2,0 7,3-2,-2 0,-4 1,-1 2,-5 0,3-3,0 0,-2 0,4-3,-1 0,4-3,-1 5,1-1,-1 1,-1 1,0-2,0-1,-1 3,-4 0,-2 3,7-4,3 4,-3 3,0 0,-5 0,-1 0,-1 0,-1-2,-1 7,-1-1,1-1,0 0,3-6,1-1,1-1,-1-1,-1 6,-1 3,-1-1,-1 1,0-2,0-1,0 0,-1 0,1 3,0 0,4-3,1-1,-1-4,1 2,-2 0,-2 0,1 5,-2 1,4 1,1-1,-1-1,1-2,-2 0,-2 3,1 1,-2-1,0 0,0-1,0-2,0 0,-2 3,2 1,0-1,0 0,0-1,0-2,0 0,0-2,0 5,0 0,0 0,0 0,0-1,0-1,0-2,0 4,0 1,0-1,0 0,0-1,5-5,-1-3,1 0,-1 4,-1 4,-1-1,2 1,2-1,-1-1,-2 0,0 3,-2 2,1-1,-2-1,0-3,0 2,0-2,3-2,1 5,1 0,-1 2,-1-4,-1 1,2-5,2-2,-1-1,-2 5,0 1,-2 3,1-2,-2-1,0 2,0-2,-2 3,2 0,0 1,0-1,0 2,0 5,0-1,0-1,0-2,0-3,0-2,0-1,0-1,0 4,0 0,0 0,0 0,0-2,0-1,0 0,0 3,0 2,0-2,0 0,0-2,0-1,0 0,0 6,0 3,0 0,0-3,0-1,0 1,0 0,0-2,0-1,0-1,0-2,0-2,0 2,-4 2,-1 2,1-1,-1 0,2-1,2-2,1 0,-2 3,2 0,2 1,-2-1,0-1,0-2,0-2,0 5,0 2,0-2,0 0,0-2,0-1,0 0,0 8,0 1,0-2,0 1,0-4,0-2,0 2,0 1,0-1,0-2,0-1,0-1,0 0,0 3,0 0,0 2,0-4,0 1,0-2,0 0,-3 3,-3 1,-3-1,0 0,-2-6,1-1,1-2,-2-2,-1-5,-9-8,2-12,-2-14,0-4,0-3,1-4,7-1,1 1,1-2,1 9,-1 1,4 5,-2 0,1 2,-5 1,-2 3,3-6,3-3,-2-5,4-1,1-7,1-5,-2-8,1 1,0-2,3 3,0 6,1 6,2 6,0 3,3 7,8 7,2 5,5 8,0 9,-4 12,-5 9,-3 6,-3 0,-2 0,-5 0,-5-6,-6-7,-3-13,-12-14,-3-20,3-21,0-21,0-17,-2-8,4-8,7-3,7 10,7 16,2 11,4 14,5 12,8 8,3 10,5 7,1 8,9 15,4 11,1 16,-4 7,2 4,-4 5,-8 5,-8-1,-5-10,-13-5,-8-13,-14-5,-6-7,-6-7,0-4,0-7,1-7,4-6,1-12,-3-13,4-23,5-12,6-11,8 8,5 9,4 3,7 11,15 10,19 1,14 8,17 9,5 12,-4 6,-10 5,-11 4,-15 4,-12 8,-9 3,-12 5,-9 10,-6 3,-11 1,-2-10,2-28,7-22,5-20,5-23,6-17,2-7,1 9,1 5,8 13,6 15,5 13,2 17,-2 17,-4 17,-14 16,-10 5,-7 2,-10 2,-7-2,-4-3,2-3,2-6,4-24,4-23,9-14,6-19,4-17,4-1,1 8,4 8,7 14,4 7,7 4,5 10,0 7,2 8,-4 4,2 4,-3 7,3 10,2 4,-5 1,-3 2,-5 2,-4-1,-6 2,-1 3,-8-1,-11-7,-5-5,-5-5,-2-8,-8-16,-2-21,1-18,-1-13,2-19,5-7,10 5,7 8,6 13,3 14,3 13,1 7,4 6,5 6,5 3,5 3,8 4,7 4,-2 2,1 2,10 3,-2 8,0 7,-6 10,-9 16,-11 2,-5 8,-8 0,-2-4,-2-4,-5-4,-5-6,-4-18,-4-25,1-29,4-20,-4-11,2-11,4 1,6-7,10 2,7 8,5 14,1 12,-2 12,-2 12,7 24,4 33,3 26,4 14,-5 11,-7 3,-7-10,-4-14,-4-14,-7-16,-10-24,-8-22,-3-16,1-16,7-13,4-8,4-2,5-2,2 4,1 7,1 5,1 6,-2 8,4 5,2 8,-1 9,-1 26,-1 17,-1 25,-1 28,-1 15,0 15,0 4,0 4,-1-4,1-4,0-18,0-10,0-17,0-12,0-9,0-5,0-4,0-4,-3 1,-3-2,1 4,-7-2,-1 0,1-2,0-2,0-2,4 0,2 3,3 0,2 4,1 1,0-2,-3 7,-2-1,1-1,-1-4,4-2,-1 1,-4 4,2-1,-5-1,0 1,1-2,2-1,2-3,-5-1,-3-1,3-2,1-1,2 5,3 0,2 2,1-4,-5 1,1-2,-4-5,-1-11,2-14,2-12,1-8,2 2</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5:03.405"/>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747 3286,'-5'-4,"-8"-16,-7-11,1-8,2-3,1-3,1-2,3-2,4 1,5-2,0 4,3 2,6-2,8 8,5 10,8 8,2 16,8 11,8 13,14 16,1 19,-11 13,-11 8,-13-1,-11-3,-8-10,-5 2,-2-4,-2-7,-5-8,-7-6,-6-9,-6-11,3-1,-4-6,-17-4,-14-2,-14-11,-17-11,-20-22,-5-25,-4-18,13-12,20 5,26 11,24 4,18 8,17 10,14 14,10 8,23 12,10 2,16 5,12 5,3-7,-9-1,-6 2,-9 5,-6 19,-8 15,1 18,-10 7,-10 7,-6-1,-7 7,-7-2,-4-6,-15-8,-10-10,-8-6,-5-9,-1-7,-18-17,-6-20,-13-26,-8-17,6-12,15-9,16 4,16 11,13 12,6 12,6 8,9 10,16 12,13 6,2 7,2 5,-1 2,-4 5,5 13,-6 14,-4 13,-1 2,-5-1,-10 2,-5-2,-10-5,-11-8,-11-11,-9-9,-9-8,0-4,0-3,1-3,2 2,6-7,15 1,20-2,20 9,23 13,8 28,-1 22,-4 6,-9 13,-13-2,-13-5,-11 3,-20-14,-12-11,-12-14,-17-5,-2-7,-4-7,5-8,0-6,-1-15,5-11,-5-8,1-4,10-8,14-7,14-2,13-8,24 0,16 9,22 13,19 13,28 8,20 10,20 8,1 11,-6 6,-21 8,-32 7,-25 9,-21 3,-18 9,-13 0,-13-3,-11-8,-13-4,-13-4,-4-10,5 2,4-3,-2-7,0-8,1-5,2-2,2-5,1-6,0-8,-5-7,5-10,2-7,7-5,6-4,13 10,11 8,12 10,8 8,4 7,3 4,0 0,1 3,5 15,-3 15,-9 13,-9 11,-7 0,-5-4,-5-7,-11-8,-13-4,-4-4,0-4,0-5,0-8,-18-4,-6-6,-1-1,-7-2,7-12,7-8,9-8,30 2,24 5,43 6,26 6,23 5,5 1,-10 3,-22 7,-26 13,-23 7,-16 6,-12 7,-13 2,-14 6,-17 5,-7-1,0-10,-3-12,0-10,-1-10,-10-5,-5-11,-2-8,-2-13,-4-18,5-7,11 1,19 1,8 13,10 4,7 4,7 1,8-5,11 3,7 6,16 7,13 7,4 11,7 10,1 2,-11 11,-9 2,-6 1,-9 6,-11 4,-5 1,-7-1,-8-1,-10-1,-1-2,-4 0,-5 4,-3-4,-8-7,-4-10,0-10,2-9,-1-7,10-8,7-6,12 0,15 6,27 4,13 7,16 2,7 2,-2 3,-13 6,-16 8,-13 11,-13 8,-6 9,-6 2,-3 11,0-1,0-1,2-5,-7-6,-5-5,-7-8,1 1,-2-3,-3-8,-9-11,-3-19,-2-13,7-6,7-6,9-6,6-1,10 1,16 7,11 4,5 8,9 8,12 6,9 5,5 2,-5 4,-12 4,-11 9,-11 6,-11 9,-8 7,-7 2,-3-1,-1-1,-1-1,-5-3,-19 6,-20 0,-13-6,-19-9,-6-7,6-8,11-6,10-2,10-2,14-16,12-11,3-13,6-2,5-2,2-8,14 5,11 5,13 10,12 10,3 10,-2 7,-2 4,-8 19,-2 11,1 7,-7 2,-7 7,-7 1,-8 7,-3 4,-3-1,-6 10,-8-4,-1 7,-4-10,-4-14,-2-14,-5-14,-6-8,-3-17,4-12,10-14,8-5,7-19,5-4,20-7,14 1,16 9,24 3,15 12,4 13,5 17,-10 17,-13 8,-17 13,-14 8,-14 10,1 8,-4 2,-7 8,-9 5,-7 19,-10 5,-13 4,-12-7,-6-8,-7-17,-1-14,4-14,-2-13,1-10,-5-21,-13-16,-10-19,2 1,14-1,10 5,16-3,10 2,13 2,5 4,5 1,18 3,23-5,14 5,16 8,16 7,-2 7,-10 7,-16 13,-14 6,-15 6,-12 9,-9 18,-6 3,-9 6,-3 9,-6-2,0-1,-3 0,-9-4,-6-10,-3-5,0-11,1-11,-11-10,-7-6,-17-4,-13-4,-8-10,5-10,14-11,17-12,13-2,15-1,10 5,10 4,10-9,10 0,25 1,11 8,14 8,17 7,1 9,-8 6,-11 10,-17 10,-15 20,-12 11,-11 8,-5 1,-4-3,-1 12,0 1,0 7,-4 8,-7-4,-17-3,-8-7,-5-16,2-4,2-9,-4-10,1-16,8-23,4-22,8-19,7-10,7-7,10 7,26-4,26 11,19 11,9 13,-5 13,-4 10,-15 13,-15 12,-12 9,-9 18,-9 7,-7 7,-4 10,-1 0,-3-6,2-6,-1-8,1 1,-11-7,-3-5,-5-8,2-2,-3-1,-1-1,-4-7,-2-4,-2-4,-6-4,-3-5,4-10,10-11,2-8,7-9,4-3,6 1,3 4,7 7,14 9,11 10,4 7,1 4,-2 7,-4 16,1 8,-7 16,-5 7,-7 4,-5 5,-2-4,-3-5,-2-6,-4-5,-7-5,-8-2,-5-6,-14 1,-5-2,-2-7,2-7,5-4,7-10,10-8,10-16,5-17,5-14,20-12,11-2,23 4,20 4,19 16,-2 14,-8 14,-8 8,-17 25,-17 19,-14 21,-12 10,-9 23,-3 3,-3-6,-6-9,-8-13,-4-17,-6-11,-3-11,-1 2,-2-4,-2-6,-2-4,-4-5,-2-9,-25-9,-8-8,-10-11,-4-17,6-6,18 1,20-1,29-7,22 1,22 10,33 14,27 12,33 12,15 8,9 2,-17 4,-29 7,-31 6,-32 7,-34 5,-22 8,-18 4,-1 1,-2-2,9-1,3-1,6-3,3-6,0-12,1-31,7-25,4-20,4-5,4 3,-1-5,8 5,8 8,17 7,8 12,15 6,3 10,-1 7,-7 5,-5 5,-11 9,-5 8,-7 7,-3 4,-4 17,-4 5,-4-1,-3-1,-1-4,-2-4,-2 4,-4-1,-7-7,-1-3,-4-7,-4-8,-4-6,-8-5,-4-7,-1-15,6-10,5-5,4-3,9 0,6-11,4-2,4-4,1-8,16-1,25 1,13 10,15 13,0 14,-5 11,-14 19,-5 22,-5 20,-8 6,-10 11,-10 4,-4 1,-7-4,-1-10,-3-8,-3-8,-9-10,-12-10,-6-8,-3-8,-1-2,1-8,0-9,7-6,4-11,4-11,7-2,7-12,2-5,10-10,17-13,23-4,32-1,5 8,-4 17,-9 37,-18 34,-16 31,-16 22,-10 11,-6 4,-4-5,-2-9,0-9,-6-8,-6-11,-6-11,-11-9,-10-6,-9-6,-12 0,-10-24,-5-24,-6-35,-3-20,12-10,13-5,19-1,14 10,14 7,14 16,8 17,13 9,8 15,1 11,-1 8,1 11,1 8,1 4,1 15,4 9,3 7,0 5,-8 2,-8-1,-8 1,-6 4,-6 3,-3-3,-6-2,-14-7,-8-3,-5-6,-2-22,-7-23,6-24,8-24,8-17,13 2,14 5,22 5,10 5,16 14,2 17,-6 28,-13 31,-13 24,-5 31,-7 14,7 9,-1 9,-4-7,-4-5,-4-12,-2-15,-10-18,-8-12,-7-12,-11-11,-7-7,-11-10,-4-4,2-17,-7-10,7-4,12-1,12 1,12-5,7-4,22-10,25-13,27 2,34 0,19 14,7 14,1 16,-22 28,-30 18,-25 12,-25 10,-13 8,-10 9,-11 8,-9-2,-6-6,-6-8,-2-8,-2-5,1 0,-6-5,-2-20,1-28,-2-23,-2-22,2-26,-1-22,-1-13,8-3,11-3,8 17,8 8,6 13,2 14,8 4,8 14,17 5,8 12,5 2,-3 13,-6 15,-10 19,-10 26,-7 27,-16 26,-23 13,-17 4,-17-8,-14-11,1-21,14-15,12-17,9-25,12-19,0-19,6-20,6-8,6-17,12-14,20-23,25 4,19-1,11 6,8 15,7 24,9 21,-2 18,-5 14,-14 7,-21 10,-14 22,-14 8,-11 5,-11 2,-16-4,-6-2,-7 10,-16 0,-5-2,-2 4,0-10,4-4,4-9,1-9,-2-6,4-24,2-13,8-14,6-12,9-12,3-12,5-5,7-4,1 6,7 17,5 8,5 13,5 19,13 18,4 15,1 21,-4 12,4 7,-8 2,-11-4,-8 7,-14 7,-14 1,-11-5,-17-15,-11-8,1-11,1-10,3-8,3-4,3-10,7-18,10-18,7-16,6-20,3-5,3-5,7-8,7 9,17 13,10 14,2 18,1 15,8 12,5 11,11 2,8 11,-1 6,-4 14,-4 5,-11 4,-17-1,-15 1,-17 8,-14 2,-13-1,-7-8,-15-6,-6-3,-1-8,4-5,1-8,7-5,1-2,-3-2,0-2,1-4,-10-7,-12-19,-1-19,4-16,6-4,12 5,13 9,10 9,14-4,13 7,25 0,34-3,26 1,20 10,20-1,5 5,-16 11,-25 7,-28 12,-27 18,-21 16,-15 8,-9 15,-3 3,-9 3,-16 8,-11-10,-3-7,0-13,-9-13,-2-11,4-7,4-5,-6-10,-11-17,-1-11,12-17,14-2,13 1,10 4,8 7,21 4,14 9,23 9,14 9,21 6,9 4,3 2,2 8,-13 11,-14 10,-20 4,-20 3,-14-2,-13 2,-5-1,-5-2,-6 6,-18 0,-11-5,-8-10,-2-3,-5-4,2-7,5-4,4-3,4-18,8-18,9-7,9-20,6-5,15-2,17 1,19-2,9 13,4 14,11 16,14 10,8 15,-4 6,-13 9,-7 1,-16 2,-10 6,-2-4,-8 2,-8 2,-10 8,-5 4,-4 0,-4 1,-7-1,-8-7,-11-8,-8-8,-13-11,-5-11,1-5,10-10,11-7,11-8,8-5,23 7,21-2,20 7,5 7,7 10,-1 6,4 4,-2 16,-2 8,-4 10,-7-2,-14 0,-8 0,-8 3,-10 4,-11-1,-11-1,-21-2,-11-5,-4-8,-9-5,-3-6,5-3,5-3,5-2,3-4,-6-13,5-8,-4-6,7-2,10-11,9-4,9 2,4 3,4 5,7 8,25 10,17 8,33 7,30 5,29 23,16 15,4 12,-20 3,-28-7,-32-7,-32-2,-27-4,-35 1,-26 4,-22 1,-16 1,-1-8,8-8,11-7,9-12,-3-24,9-28,0-23,9-21,11-15,8-6,8 10,21 8,15 14,24 22,20 19,7 19,19 17,2 16,14 31,1 21,4 16,-2 10,-16-5,-23-5,-26-11,-23-13,-19-14,-28-8,-28-12,-16 3,-13-3,-1-5,10-5,8-5,11-3,3-8,-3-8,2-8,2 1,-1-14,8-5,8-3,11 1,18-2,15 5,26-2,28 7,30 7,30 10,3 17,-3 16,-9 19,-18 9,-27 9,-21 4,-20 1,-16-8,-15-11,-15-11,-19-13,-19-7,-14-7,-8-2,3-2,1-1,8 2,9-2,8-9,5-8,4-13,-2-10,3-14,9-9,7 1,7 8,11 2,16 10,26 18,34 30,35 42,37 39,20 22,-2 10,-20-10,-33-17,-38-20,-37-20,-45-19,-45-13,-34-11,-35-6,-20-3,-23-2,11 1,8-5,26 0,26-11,23-1,18-1,18-4,14-8,11-14,23-5,14-10,19-9,6 8,10 8,-1 14,-4 15,-2 11,-2 8,4 13,5 14,10 10,-4 5,-7-2,-15-2,-10 4,-11 2,-11 8,-7-2,-6 0,-3 9,-1 0,-2-3,-5-9,-7-12,-10-26,-8-25,-15-34,-3-25,7-23,10-11,11-8,10 13,7 8,10 19,8 20,21 25,14 17,4 13,10 8,11 20,5 14,4 11,-6 4,-11-1,-4-2,-12-4,-16-4,-13 5,-8-1,-7 4,-5-1,-1 10,-1 1,-10-3,-10-6,-4 6,-10-5,-4-5,1-11,1-3,1-8,2-7,2-4,2-5,-5-2,-2-2,0-1,3-4,6-7,3-19,6-13,7-15,5-15,5-4,8 5,20-1,17 14,16 14,12 19,7 11,20 20,-1 11,-13 7,-13 6,-13 3,-13 3,-11 6,-13 1,-8 1,-7-4,-4-1,-1 11,-2 1,1 3,-5-2,-7-2,-7-1,-15-1,-13-9,-14-9,-12-12,0-6,9-6,9-3,9-12,13-9,7-13,8-16,8-22,12-13,20-10,25-5,19-1,17 11,-1 21,-4 21,-8 21,-7 18,-5 29,-16 16,-1 16,-3 7,3-2,2-5,-8-1,-3 6,-8 12,-5-1,-8-8,-5-9,-8-6,-14-12,-11-5,-20-8,-8-8,-15-5,-3-4,-3-3,1-1,2-1,8-4,11-3,14-3,5-7,7-5,9-15,3-21,6-24,3-23,3-16,15-9,21-7,10 13,16 12,2 25,5 29,-6 23,5 19,-2 12,-2 18,1 13,-4 7,-7-2,-6 0,-9 0,-12 0,-9 6,-6 7,-13-4,-14-1,-12-4,-8-7,-11 3,-8-4,-11-7,2-5,8-5,-2-11,3-10,-3-13,3-20,6-23,3-26,7-20,14-6,17 6,14 6,14 6,32 15,13 16,16 20,8 20,11 14,5 10,-10 7,-1 13,-14 17,-12 6,-17 11,-16 11,-15 4,-7-7,-7 11,-8 11,-32 8,-12-1,-15 3,-12-3,-9-10,4-19,11-17,14-16,10-11,-3-25,1-25,-16-39,-9-33,-7-30,10-12,16-7,20 11,15 28,26 17,29 20,43 15,28 14,18 16,15 15,6 10,-17 10,-23 8,-25 11,-14 18,-19 9,-11 3,-13-1,-8-2,-8-3,-5 7,-8 2,-13-1,-14 7,-8 0,-11 0,-4-2,-1-10,-8-13,1-10,8-10,8-4,-1-5,1-14,1-19,-2-21,2-22,11-16,10-13,10-4,8 5,17-7,16 11,22 14,19 14,2 18,4 20,-2 13,-8 22,-7 17,-7 9,-13 12,-7 6,-6 3,-9 8,-6-4,-3-2,-3 4,0 6,-3 7,-13 8,-29-1,-21-4,-27-8,-18-16,-26-14,4-13,11-10,16-7,20-8,22-20,2-10,14-33,3-30,9-21,18-4,15 11,21 14,21 15,29 20,16 22,12 18,-6 12,-8 9,-17 10,-14 16,-11 8,-13 16,-10 10,-8 0,-6 7,-3 4,-6 1,-9-11,-8-5,-8-11,-7-14,-5-5,-4-7,4-5,-4-5,2-5,-3-11,-3-32,2-21,-4-14,4-22,10-15,12 0,19 5,29 8,17 13,5 19,4 22,-4 20,4 14,-2 8,-3 17,-3 23,3 20,-2 23,-1 15,5 8,-8 8,-8-10,-10-15,-7-18,-7-13,-17-5,-20-12,-21-11,-21-10,-14-13,-14-13,-7-19,-10-22,5-19,4-11,10-5,19-3,22-2,21 4,18-1,10 11,26 14,15 10,24 16,14 14,16 11,10 8,7 4,-10 8,-16 10,-12 16,-19 7,-17 5,-12-1,-9 8,-6 1,-3-4,-6-4,-18 6,-9-6,-5-4,-1-11,3-9,-15-8,-3-7,-13-4,-29-14,-12-20,-3-22,10-16,10-19,17-5,25-4,20 1,16 10,14-2,10 10,19 13,9 16,6 19,0 13,-2 10,-2 7,4 7,4 15,11 15,2 6,-4 1,-11 4,-10 5,-7-1,-12-3,-6-6,-4-3,-5-3,-2-3,-5 3,-7 3,-7-7,-15-8,-13-8,-16-7,1-6,-7-7,-2-10,-4-17,-5-20,-7-14,8-10,8-9,14 3,20 12,14 12,17 9,17 14,17 2,29 5,31 8,19 7,19 18,1 16,4 28,-3 14,-17 10,-22 5,-27 8,-21-6,-19-12,-13-12,-7-10,-10-13,-7-7,-13-9,-27-6,-25-6,-22-4,-20-19,-4-20,4-23,-1-17,17 1,23 1,13 1,19 11,19 3,14 8,13 7,5 0,10 1,8 5,13 2,5 8,16 8,19 9,3 6,7 3,-7 3,-7 2,-11 5,-15 7,-14 7,-10 10,-9 7,-4-1,-4 2,-1-1,-21-4,-13-5,-26-10,-20-5,-16-8,-7-3,-4-3,8-17,9-11,11-7,13-13,7-15,16-6,14-10,13-1,10-2,12-5,10 7,10 13,4 11,10 16,14 14,11 11,8 11,11 19,6 19,-4 10,-14 7,-5 12,-14 10,-17-1,-12-6,-11-12,-7-7,-9-13,-10-5,-7-10,-4-1,-4-4,-2-5,-11-3,-4-3,0-2,0-1,-10-1,-22-26,-2-17,1-2,4-13,10-1,16 0,18 5,13-1,16 11,23 6,22 12,19 8,15 14,12 19,0 23,-2 10,-16 14,-21 1,-16 2,-16-5,-14-2,-14 0,-11-9,-11-8,-17-10,-15-12,-3 5,6-4,9-4,0-6,1-7,-2-13,2-7,11-7,8 1,8-2,10-1,7-6,10 2,17-1,20 8,20 6,13 8,-4 4,-4 9,-15 15,-4 9,-10 6,-11 9,-10 1,-5 5,-5 5,-9-2,-9-3,-6-5,-11-10,-5 2,-8-7,-6-7,-17-7,-13-7,-3-4,-3-3,-4-6,8-9,14-6,12-4,12-16,6-5,11-7,10 2,9-3,9 9,13 12,7 12,19 9,10 6,17 15,0 12,-6 14,-6 4,-3 3,-9-2,-12-1,-12-3,-7-1,-8 4,-8 1,-10-2,-6-1,-6-7,-4-4,-13-1,-4-2,-4-8,-10-6,1-3,-2-5,-5 1,4-10,7-5,7-8,13-15,13-14,10-8,7-1,11 7,16 4,19 12,25 12,8 9,12 7,-1 7,-11 1,-17 7,-17 8,-5 2,-9 1,-8 10,-5 7,-7 1,-2 0,-4 0,-4-6,-9-5,-6-4,-4-6,-5-7,-12-4,-11-8,-7-19,-9-13,2-13,7-17,12-3,16 1,13 1,10 5,6 8,9 15,9 8,7 8,7 4,7 4,4 4,1 7,-4-5,1 1,-2 2,-2-4,4 1,1-11,-2 1,1-5,-4-2,1 4,-2-2,-6 0,3-2,1-2,-4-8,0-2,-6-1,-12 12,-18 21,-13 18,-8 11,-5 8,5 4,0 1,2 0,-1 6,-7-2,5 1,-1-4,4-1,-2-6,4-4,4-7,-4 1,1-5,2 6,-4 1,-4-5,-2 1,0 3,0-3,-2 1,2-2,-4 5,-2 13,-5 2,-1 2,-3 0,2-6,2-4,4-8,4 0,-15-6,-5 7,-7 5,2-3,4-4,7-7,8-5,9 1,18-6,15-9,24-14,14-10,5-4,13-13,1-4,-5 2,-10-2,0 7,2 7,-1-2,-2 6,-8 3,-5 7,-1 1,0-1,2-1,5-1,4 1,-2 1,1-7,-1 2,-7 1,-2 4,-8 1,1 4,5 0,7-3,1-3,1-2,1-4,-2 5,0 7,0-6,4 3,2-2,0 4,-1-2,-2 0,-3 1,0 1,4-4,2-2,0-8,-3 1,-6 2,-9 21,-7 23,-7 26,-14 38,-8 21,-5 29,1 1,-8 6,-5-14,-13-7,-4-16,1-10,4-13,2-10,-1-10,1-4,3-4,1-11,4-6,-1-9,8-12,9-20,11-11,13-4,12-2,6 4,16 4,8 8,0 5,-3 4,-9 18,-10 12,-10 13,-7 5,-12 5,-19 5,-14-1,-9 0,-5-3,-8-9,-1-9,-1-7,0-10,3-7,2-6,5-1,4-4,-5 1,0-1,4 1,4-7,10-10,4-9,8-6,8-16,5-8,16-5,22-7,31 8,31 14,17 14,10 15,-7 9,-5 17,-22 13,-19 7,-15 7,-7 5,-10 10,-10 10,-10 6,-7 3,-10 6,-10-5,-14-2,-18-4,-18-10,-21-12,-21 0,-5-7,1-11,7-9,6-12,-3-12,0-11,-2-11,4-19,10-10,21-10,22-11,17-14,15-5,20 2,13 14,13 9,8 12,12 17,8 17,5 13,-5 8,-7 7,-7 2,-7 4,-5 14,-8 11,2 5,0 2,-3 1,-7 4,-7 0,-5-2,-5-1,-3-3,0-1,-2-2,-16 4,-10-4,-5-1,-15-8,-3-8,0-5,4-5,5-5,5-1,2-12,-4-9,6-12,8-6,8-12,7-3,10 3,12-1,7 7,8 13,15 1,5 4,1 9,1 6,1 16,-11 19,0 10,-2 4,-7 4,-9 8,-7 2,-7-1,-4-5,-3-3,-12 0,-15 0,-7-8,-16-10,-4-3,-3-6,3-4,-1-5,-2-3,4-8,5-19,0-22,8-8,11-6,17-9,14 3,19-5,21 4,19 14,13 17,-4 14,4 10,4 18,1 19,-2 22,2 19,-8 13,-16 17,-16-4,-16-1,-11-5,-8-1,-16 1,-10-8,-8-14,-3-10,-3-15,-9-10,-5-2,2-8,3-5,5-2,-2 0,-5-11,-11-19,-1-24,11-27,2-22,8-13,11 7,21 4,17 10,28 16,13 19,19 18,8 12,8 12,3 16,0 11,-1 21,-10 17,-2 16,-14 4,-18 7,-17-1,-13 1,-9-8,-6-12,-12-2,-16-5,-20-8,-17-14,-20-1,-11-6,-5-10,-8-7,10-7,10-7,11-17,2-21,13-20,12-10,16-4,13-2,10-3,7 0,22 4,22 7,22 11,11 16,9 13,3 12,2 7,8 13,5 29,2 29,-7 11,-13 11,-15-4,-18 0,-18-1,-15-1,-13-7,-19-9,-17-18,-25-3,-13-10,-10-11,-2-8,7-7,13-4,10-8,10-14,13-8,10-11,10-15,7-8,2-11,20 2,23-2,19-2,12 13,7 17,4 17,2 13,-7 13,0 19,-9 11,-10 19,-17 20,-8 19,-10 13,2 7,-5 7,-11 1,-11-15,-13-18,-8-23,-7-20,-13-19,-33-11,-25-7,-28-14,-19-17,-6-24,8-20,10-11,28-11,34 9,23 16,26 11,33 6,30 11,33 11,17 14,28 8,4 7,-2 3,-11 7,-23 10,-16 4,-19 6,-19 15,-13 4,-12 5,-10 12,-11 11,-9-4,-5-7,-13-7,-6-16,0-13,3-12,-1-7,1-7,3-7,3-21,9-15,9-22,7-17,19-11,11-5,34 7,14 15,28 19,7 20,3 15,0 29,-12 17,-9 28,-9 17,-11 11,-5 18,-13 2,-11 1,-14-6,-9-5,-6-10,-3-15,-18-18,-27-6,-41-12,-29-15,-29-15,-23-19,-4-11,0-18,23-6,32-3,31 1,29 5,19 2,14 2,13-7,19 2,45-14,46 0,38 0,39 12,38 15,41 13,-10 13,-33 11,-46 14,-52 9,-46 8,-33 2,-24 2,-19-4,-25 10,-11 1,-11 1,-11 5,-1-7,6-4,3-7,5-5,5-5,7-5,4-11,-8-28,4-25,7-13,6-16,6 4,7 8,11 11,12 3,21 12,36 12,42 12,33 26,14 26,19 14,3 24,-15 18,-23 15,-35 5,-35 5,-30-10,-21-19,-20-23,-19-17,-22-7,-17-7,-23-13,-19-7,-25-12,-13-4,-20-20,-4-11,8-10,27-18,18-10,29-14,28-3,24 3,31 6,38 6,47 9,38 16,59 19,30 11,12 11,-12 6,-36 11,-42 13,-45 15,-37 6,-28 12,-23 9,-29 1,-15 10,-17-5,-13-12,-6-18,3-14,6-13,3-6,-3-6,5-3,7 0,3 0,-6-10,-9-19,-8-14,8-17,11-14,16-4,13-3,25-6,22 9,36 6,40 17,26 17,26 22,14 19,1 25,1 37,-21 13,-30 13,-35-1,-28 2,-24-5,-15-12,-9-11,-6-7,-4-4,-10-14,-4-6,-15-9,-7-8,-1-5,-7-10,-1-16,-2-15,3-7,1-20,4-3,10-9,10-2,13 7,23 2,17 8,26 14,25 13,22 12,11 16,3 28,-12 16,-18 18,-10 7,-20 5,-17 0,-13-6,-18 2,-13-7,-11-11,-8-16,-2-14,-10-8,-7-9,-6-9,-10-9,-10-6,-5-18,-4-17,7-5,5 2,16 7,14 1,23-3,29-6,35 0,25 0,44 4,35 2,8 9,10 12,-14 12,-16 21,-27 17,-31 8,-29 7,-20-2,-13-2,-10 13,-8 2,-2 7,-7 4,-1 0,-7-6,-2-5,-5-4,-9-9,-5-9,-1-3,0-4,3-5,0-5,-7-7,-5-19,-3-23,1-26,10-20,10-25,10-1,11 14,5 17,8 25,11 23,23 17,22 12,16 24,17 27,9 26,15 40,-3 18,-19 19,-23-2,-23-1,-17-17,-17-26,-17-24,-22-20,-18-17,-30-17,-34-12,-32-29,-20-26,-4-23,-1-21,20 0,32 9,32 7,31 13,24 10,19 3,40-2,23 4,41-2,24 6,2 12,-4 10,-16 8,-22 18,-23 14,-24 13,-23 6,-23 13,-17 14,-9 2,-14-7,-4-11,6-11,8-12,4-9,3-9,-5-6,-16-20,-31-32,-40-37,-41-41,-10-37,1-26,16 5,37 10,38 26,35 31,25 28,27 15,18 12,28 19,28 17,26 12,19 9,4 17,-5 22,-8 10,-17 16,-23 1,-23 3,-20 6,-17-3,-10-3,-4 6,-4 0,-5-11,-7-4,-10-6,-7-6,-4-10,-10-10,-3-10,-4-6,-19-4,-2-2,-11-18,-6-23,1-8,2-13,-1-11,10-5,6-6,13-3,16 1,16-1,13 11,10 10,20 7,22 13,23 14,32 14,20 14,14 13,2 22,-10 22,-19 17,-22 8,-22 8,-20 4,-17-6,-10-14,-12-13,-10-15,-19-10,-14-11,-14-9,-20-6,-26-3,-23-21,-20-15,-2-21,5-15,22-9,20-5,31 4,28 1,21 3,19-5,25-1,35 6,31 5,16 14,3 17,-11 15,-8 12,-16 8,-17 8,-13 23,-7 9,-7 17,-10 4,-7 13,-13 8,-19 5,-19 4,-18 10,-27 5,-1-4,1-20,13-23,7-20,11-22,4-29,-4-38,-4-33,5-29,1-4,9-9,15 6,10 8,11 19,8 19,8 19,11 17,12 17,29 23,28 28,34 37,38 34,39 43,5 9,-23 6,-36-8,-41-23,-38-28,-31-25,-34-18,-40-21,-28-13,-46-11,-34-8,-26-4,-14 0,16-12,25-3,33 2,37-2,26 3,23-3,16-3,10-14,35-22,15-19,41-23,25-11,21-2,10 13,-4 10,-18 22,-25 22,-29 51,-15 36,0 37,-8 26,4 24,-5 11,-11-4,-8-11,-11-25,-17-26,-19-28,-27-20,-42-26,-27-20,-15-14,-10-20,1-17,21-7,31-6,31 6,26 0,31 3,31-3,33-4,27 11,33 8,31 9,25 14,4 13,-26 12,-20 7,-28 22,-28 14,-25 14,-25 15,-14 9,-11 9,-5 3,-4 5,-4-8,-13 1,-7-7,-4-10,-1-16,-1-10,-10-9,-8-10,-11-7,-16-5,-16-2,-19-2,7-5,14-13,23-7,26-6,20-3,25 2,23-7,35 4,30 10,32 7,17 8,8 8,-10 13,-29 10,-26 10,-25 14,-24 11,-16 12,-11 18,-5 9,-2 12,-2-7,1-16,2-14,0-11,-3-8,-13-7,-13-4,-7-11,-18-9,-16-8,-28-5,-7-4,-1-11,-5-11,7-8,11-13,21-6,20 0,17 2,16 4,32 9,38 10,53 10,83 11,62 23,36 30,-9 21,-33 15,-52-1,-59-5,-51 10,-50 2,-50 0,-44-15,-54-22,-39-19,-24-16,-36-13,-17-7,-13-13,9-12,24-12,33-4,32-8,34-6,33 1,25-5,23-1,18 5,17-3,23 2,32-7,33-2,23 2,25 14,7 14,-11 13,-11 10,-11 19,-7 22,-15 18,-18 16,-9 5,-15 5,-15-5,-7-12,-8-14,-6-5,-17-5,-16-9,-9-9,-16 0,-22-3,-8-3,-8-5,6-1,-6-7,7-10,2-22,-3-33,12-25,20-41,20-47,35-13,20 11,43 10,31 16,26 32,14 26,-2 29,-12 28,-24 20,-23 14,-13 32,-13 26,-7 28,-2 16,-5 13,-9 7,-11-13,-7-16,-4-18,-17-25,-23-35,-32-47,-11-26,1-19,4-10,13 5,16 13,16 15,10 12,10 15</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5:07.926"/>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1,'0'10,"6"10,2 7,4-3,0 1,4-2,-1-2,3-5,3 13,15 7,6-5,2-1,4 2,-2-8,-2-6,-8-2,-6 10,-3 2,1 4,-1 2,8-1,2 2,1-2,-2 4,0 4,-3-2,1-2,4-2,1-1,0-1,-2 0,-2-7,-1 4,-2-5,-5 2,3-1,1-4,2 1,0-7,-4 2,-4-1,1-2,1 6,-6 7,1 1,8-1,-3 2,0 0,-4 2,-1-7,-4-1,0-4,-3-1,3 8,2-1,2 1,1 0,4 1,4 2,2-4,-6-1,0-5,-4-2,-4-2,4 7,1-2,7 3,5 0,2 3,-1-3,-1-6,-7 0,-2-3,-6 0,-3-2,9 4,4-4,2 4,0-4,-4 10,-8 4,-2-2,-4 1,2-4,2-1,2 2,11 1,4 4,1 7,1-4,-2 1,-2-7,-5-1,-4-6,-4 0,-7 8,4 10,1 4,-4 2,-4-3,-4 5,-2 4,1 1,1-4,-1-4,-1-2,-2-5,-2-1,1 0,-2 3,0 2,0 1,-2-3,2 0,0-3,0 0,0 4,0 2,0 0,0-3,0 0,-10-1,-5-4,1 8,2 0,5-1,1-1,4-2,1-1,-5-1,0 5,0 1,1 0,-4-8,0-4,2 0,1 2,1-1,4 1,-1 7,2 1,0 2,0-1,2-4,-2 1,0-2,0 6,0 0,0-2,0 1,0-2,0-3,0 0,0 4,0 2,0 0,0-3,0 0,0-3,0 0,0 5,0 1,0 0,0-3,0 6,0-2,0 5,0 0,0-3,0-1,0-5,0-2,0-5</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40.957"/>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215 609,'0'-8,"0"-5,0-10,-8-8,-2-7,-4 1,1 1,2 3,4 3,2 0,10 0,8 1,7 7,2 7,2 0,8 4,4 5,1 2,1 2,4 1,-2 2,-2-1,-8 5,-6 5,-3 8,-5 5,-1 4,-3 3,-4 1,-2-1,-5 3,1-1,-7-2,-4-6,-6-3,-3-5,-4-5,-4-5,-7-3,-1-2,-7-2,-4 1,-6-2,-4-10,-8-16,6-14,7-5,8 2,14 6,8-4,10 4,5 3,8 3,15 4,14 1,17-1,19 5,13 8,3 5,-8 5,-13 3,-15 3,-9 5,-4 8,-7 13,-1 2,-6 10,-4 5,-4 1,-2 4,-7-3,-1-6,-3-5,-4-2,-5-10,-6-7,-5-6,-1-6,-6-1,-4-2,-4-2,7-4,2 0,7-4,5-4,14-4,20-4,16-5,10 3,1 1,1 5,-5 6,-4 5,-6 7,-9 7,-7 11,-8 6,0 3,-3 5,-3 7,3 3,1-3,-2 3,-2 0,0-5,-2-4,-4-9,-3-3,-1-6,-7-4,-2-5,-13-17,-2-11,-7-16,2-11,2-4,7 2,7 0,10 6,4 8,10-1,11 2,9 5,15 4,23 3,29 6,17 4,12 7,-1 4,-8 1,-17 2,-25 9,-25 8,-19 10,-13 6,-10 1,-5-1,-2-4,-4-1,0 2,-3-4,-7-4,-4-4,-2-6,2-1,4-2,-2-3,-3-2,-9-10,-12-7,-2-14,-4-6,-4-9,1-8,7-1,5 5,8 7,11 6,8 4,15-1,12 6,18 3,17 3,23 8,8 2,2 5,-1 11,-11 5,-11 7,-18 4,-9 7,-11 5,-8-1,-7 1,-4 7,-4-1,-11-3,-6-9,-5-4,1-8,-2 1,1-4,2-1,0-11,3-11,0-4,-3-6,2-1,1-11,3-5,3-2,4 1,13-6,8 1,20-5,12 2,9 8,5 12,1 8,-6 7,-12 10,-12 16,-6 4,-9 7,-5 7,-2 5,-5-1,0 2,3-8,0 3,1 0,-1-3,0-3,-6-8,-6-2,-7-5,-8-5,-2-5,-1-10,2-8,2-7,4-7,4-6,4-1,5-8,3 0,6 3,11 9,5 9,16 4,13 5,15 5,7 23,13 20,2 8,4 4,-11-2,-14-1,-19-4,-15-2,-15-3,-12-5,-12-2,-7-8,-5-6,-3-3,-5-2,-2-4,1-1,1-4,2-1,2-4,-7-10,-8-5,-4-13,4-2,1-2,1 3,10 1,8-2,7-2,19 1,18 1,15 1,10 6,10 4,10 5,6 8,-5 7,1 13,-10 4,-11 5,-14 2,-14 5,-1 7,-4 0,-4 0,-1-3,-4-2,-4-2,-1-2,-10 4,-7-1,-10 0,-4-4,-8-4,-8-2,-5-7,-1-4,2-3,-3-1,3-7,6-4,-1-10,7-10,4 2,10-7,7-2,6 1,6 4,1-5,19 3,16 3,27 4,22 5,25 8,17 4,23 6,9 1,-15 10,-10 7,-25 6,-29 1,-29 2,-23 6,-14-1,-11 1,-3-3,-3 0,0 6,1 0,2 0,-3-2,-4-2,-8-8,-6-5,-2-4,1-1,-1-8,-7-9,-10-14,-5-11,-6-10,1-7,4-9,5-6,7 5,10 7,7 9,10 4,10 1,7 5,8 11,12 2,6 7,5 3,7 4,12 8,16 6,10 14,4 5,-6 1,-17 1,-10 0,-16 1,-14 2,-11-3,-7 2,-6-1,-4-1,-5-3,-2-4,-5-8,-7-5,-2-5,-14-4,-11-1,-13-1,-7 1,-4-9,7-8,11-2,16-4,13-1,12-4,9-1,4-1,4 3,13-3,15-4,10 4,14 7,11 7,4 4,-2 1,-7 5,-15 6,-6 5,-10 2,-11 7,-3 11,-6 7,-3-1,-3 1,-3-4,0 4,0-1,-5-2,-13-2,-7-6,-4-6,1-5,-1-5,-2-4,1-1,0-4,6-14,4-8,4-7,5-1,5 1,8-2,5 1,11 4,6 4,3 5,0 5,0 5,0 7,6 1,5 1,8 4,1 2,-5 2,-5 0,-10 6,-4 6,-7 3,2-1,-3-2,-3 1,-3 2,-4 0,-4 5,-4 1,-6 1,-6-2,-3-4,-7-7,-4-4,-4-7,0-1,-1-3,-1-4,7-7,4-8,6-5,6-6,4-2,5 1,8-7,4 1,13 1,19 0,26 6,16 7,14 10,14 5,11 8,8 8,-7 14,-19 8,-25 3,-25 2,-18 4,-15 0,-10-5,-8-2,-9-8,-18-12,-17-11,-8-14,-10-4,8-4,6 2,14 1,10-2,9-1,6 0,4-4,8-2,12 3,17 3,8 3,10 6,4 6,-2 1,-5 5,-7 3,-11 8,-11 4,-9 7,-6 5,-6 0,-9 5,-8 1,-4 1,-6-4,-7-4,-5-5,0-8,-9-5,-3-4,-14-7,-10-7,-4-8,-2-8,7 1,8-4,11 7,14-2,16-6,10 0,9 0,6 3,1-3,10-5,17-2,25-1,26 7,22 10,19 10,3 13,-8 8,-19 16,-13 5,-23 11,-17 2,-14 4,-14-2,-9-4,-5-6,-4-4,-4-10,-5-2,-12-7,-8-4,-2-4,-19-4,-1-1,-9-4,-4-10,4-10,10-7,10-8,11-2,13 4,8-1,7 4,11-1,17 5,20 8,20 8,8 7,17 2,-5 5,-2 12,-1 9,-12 5,-13 8,-13 5,-5-3,-10-3,-5-3,-7-1,-7-5,-3 4,-15-4,-15-6,-13-6,-13-6,-5-3,2-1,7-2,2-2,11-2,5-7,8-4,4 2,4-4,4-4,4-7,2-4,7 2,11-4,17 5,11-1,8 6,-1 6,0 6,2 9,4 9,0 3,1 5,4 11,-5 13,-6 11,1 7,-8-1,-8-8,-11-8,-16-8,-18-8,-27-10,-22-5,-10-5,-5-3,7 0,10-2,11-4,14-4,2-10,8-2,5-8,2-2,5 1,5-2,1 0,3 3,0 1,12 7,16 2,19 5,8 6,31 11,16 10,25 18,7 15,4 12,-2 0,-13-2,-19-5,-37-13,-38-11,-43-13,-32-5,-29-5,-9-5,-2 1,10-2,14 1,17-4,12 0,9-4,8-4,2-2,5-8,3-3,3 0,5 0,11 0,14 6,27 6,11 6,14 3,8 4,3 2,0 2,-10-2,-16 1,-17 4,-16 1,-10 3,-3 0,-3 7,-1-1,-2 6,-5 3,-1 2,-3-1,-3 5,0 0,-7-6,-13-6,-4-6,-10-4,-8-5,-2-3,5-8,2-8,1-7,3-2,9-7,6-2,9 1,3-2,4 1,2-1,6 1,12 2,15 4,18-2,12 1,3-4,-3 5,-7 7,-10 7,-8 7,-4 2,1 8,-2 6,-2 3,-4-1,-1 1,-5 1,-3 1,-5 1,-4 1,0 2,-1 6,-2 3,-3 0,0 0,-3 0,-3-3,-6 0,-6 5,-3-5,-3-6,-6-5,-5-10,-2-4,-7-7,1-5,1-1,6-10,3-4,0-1,0-4,6-4,6 1,7 1,5 5,5 2,-1 2,8 2,8 6,7 5,3 4,1 6,1 1,-1 5,7 15,2 8,8 10,-4 4,-5-2,-8-2,-4-9,-4-5,-8-1,-3-1,-5 4,1 1,-7 2,-2-1,-2-5,-2-2,-1-4,0-1,-1 1,-5-2,-9-2,-15-5,-12-2,-3-2,-14-2,-1 0,-7 0,1-5,-5-8,7-7,13 1,13-1,13 4,5 4,4 0,1 1,-9 4,-9 2,-17-5,-19-1,-3-2,-10 1,-2-3,0 4,6-7,1 2,7-1,-2 2,4 3,11 2,11 1,5 1,10 5,7 0,6 2,4 1,4 0,-1 1,-1-1,-3 5,0-1,2 5,1 0,-2-1,7 2,1-1,0-3,-5-1,-5-2,-4-2,2 1,2-2,-4-2,1 2,-2 0,1 3,1 3,-1-1,4 7,4 1,6 2,4 3,7 2,4 2,1-1,2 3,2 3,7 2,6-1,9-1,10-6,14-1,5 2,13-1,3-4,-8-7,-7-4,-9-3,-4-1,-13-10,-4-2,-9-5,-1 0,-4 0,1 1,2 5,10-1,5 1,4 1,-4 4,1 2,-2 1,6 1,1 0,2 0,9 1,-1-1,-1 0,1 0,-2 0,-6 0,-6 0,-2 0,-4 0,0 0,2 0,2 5,2-1,2 5,5 8,5 1,8 1,-2-1,-6-6,-5-3,-1-4,-3-7,-3-2,-7-5,-4-2,1-5,-2-4,1 1,5-1,8 1,7-2,15-5,7-1,8 3,-1 8,-2-4,-6 2,-11 5,-10 5,-10-2,-7 2,-4-1,8 0,2 3,5 2,3 1,2-3,-4 0,-2-3,-5-3,0-2,-3 1,3 1,0-6,4-3,1-2,-2-1,1 0,1 3,-14 6,-14 6,-14 3,-11 5,-14-1,-2 4,-5-2,1 1,-7 1,0-2,-7-8,2-1,-2-1,1 2,-2 4,1-1,-2 4,4-1,8 2,8 2,2-2,-1 0,2 0,4 1,1-1,-1 0,0 0,3 0,0 0,2 0,1 0,1 0,1 0,-5 3,-2 3,2 2,0 1,2-2,1-1,0-1,-3-4,3 1</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7:51.845"/>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893 459,'-5'4,"-4"4,-4 2,-5 7,-11 4,-4-2,-7 1,-7-4,4-4,2-6,2-1,3-4,5 4,4-1,1 1,-5 2,-2 1,0-2,3-2,3 7,1 1,1-2,-2-2,0-7,-2-2,4-2,-1 0,2 0,0 4,-3 2,3-3,9-4,12-4,6-2,6-10,14-17,5-10,11-7,11-1,4-1,12-1,3 5,-3 10,-5 13,-8 13,-11 7,-6 6,-5 3,4 6,-4 6,1 7,-10 11,4 9,-5 3,-6 3,-6-3,-3-1,-3 1,-3-5,-9-2,-6-5,-5-6,-2-9,-7-5,-5-17,-1-16,2-7,2-6,7 0,0 5,3 4,6 3,13 4,22 4,20 4,34 3,19 4,27 2,1 3,-13 12,-25 8,-28 4,-26 0,-23-3,-17-3,-16 1,-9-1,-1-3,-7-6,-4-3,3-3,6-6,0-6,5-3,7-4,7-7,10-13,4-3,12-13,16-8,16-5,5 7,5 11,3 5,-1 11,-7 8,-5 14,1 17,0 16,-2 21,-1 15,0 12,-6 1,-7-2,-8-11,-8-12,-2-9,-5-5,-12-7,-18-4,-5-7,-7-5,2-5,-5-5,-2 1,-5-4,-2 1,-2-1,4 2,5-4,10-2,10-8,9-4,12 0,13 0,20-1,38-14,25 0,10 1,4 5,-11 9,-21 11,-23 17,-19 13,-15 4,-10 3,-5 0,-5-2,-2-1,-7 2,2-7,-3-11,2-17,2-17,5-10,2-3,2 2,5-5,6 3,14 4,13 7,9 10,13 4,14 11,14 8,-1 5,-7 7,-15 7,-16 1,-19 2,-13-1,-7-2,-8-2,-6-5,-6-1,-6-5,-3-4,-6-4,-2-3,4-6,2-6,5-10,6-10,5-2,7-1,15 5,13 8,14 7,8 4,17 5,10 6,-5 8,-9-1,-18 5,-15 2,-12 2,-11 2,-8 2,-14 4,-8 1,-10-4,-9-6,-4-6,-2-4,3-5,4-2,8-2,6-11,11-9,5-5,7-4,4-6,0 0,1 2,5 5,5 10,1 4,1 3,4 4,1 5,7 2,10-1,10 4,18 7,1 6,-1 4,-4 11,-13 5,-10-5,-10-3,-11-2,-8 2,-11 0,-11 0,-6-4,-3-8,-2 0,-7-5,-3-2,2-4,1-2,4-1,5-5,5-10,1-5,3-5,6-2,1-2,5-11,14-5,11 1,16 4,23 0,22 7,11 10,13 7,4 7,0 10,-14 5,-22 8,-19 5,-20 2,-15 2,-12 2,-8 1,-4 3,-7-5,-13-7,-4-6,-7-6,-4-3,1-1,1-11,7-6,10-6,10 3,19-6,20-5,12 2,12 6,2 6,-2 6,-5 5,-5 10,-7 7,-8 7,-8 4,-5 0,-7 1,-4 1,-4-2,-1 4,0 1,-13-1,-8-5,-3-2,-3-6,0-5,1-4,1-3,-4-1,4-11,5-9,7-11,5-4,5-7,6-7,14-1,8 0,13-1,5 8,10 13,1 8,12 5,3 6,7 3,-2 5,-13 4,-11 6,-16 6,-8 0,-10 6,-5 1,-8 4,-2-1,-5-1,-8 0,-3 2,-8-7,-4-5,-1-5,4-8,6-8,10-4,19 2,22-6,21-1,21 2,21 8,16 14,7 7,1 6,-15 0,-23 3,-23 1,-25 2,-14-1,-19-4,-17-7,-16-1,-14-4,-7-4,-5-1,2-4,1 1,4-2,7-2,8 2,6-1,8-2,7-8,7-2,16-5,16-6,13-5,17-2,11 2,5 2,-4 6,-10 8,-11 4,-12 9,-9 3,-5 6,4 9,1 6,0-3,0-3,-5-2,-5-7,-8-13,-6-10,-3-5,0-5,0-2,0 1,0-1,6-4,6 6,12 0,7 6,14 5,8 5,7 5,-6 9,-8 8,-8 2,-8 2,-8 2,-4 1,-6 0,-4 3,-4 3,-8 0,-10-2,-2-7,-8-3,-6-3,-3-4,3-4,1-1,8-6,8-6,5-10,5-5,9-2,6 2,6 8,12-1,9 5,9 5,8 2,-5 2,3 6,-3 3,-6 3,-12 9,-5 0,-8 3,-7 0,4-3,-1-1,-4 1,-6 1,-7-2,-5-1,-6 5,-6-1,-8-5,-1-5,5-5,1-16,1-13,5-9,5-6,5-1,4-1,2 4,2 2,5 8,5 6,13 5,11 5,22 5,20 5,14 1,6 0,-7 1,-10 1,-13-2,-18 4,-16 10,-14 5,-12 4,-5 2,-2 1,-2-1,-6-1,-6 5,-6-5,-5-5,1-5,-4-7,-5-2,-5-4,1-2,7-4,8-5,8-5,8-5,4-1,6-9,22-4,11-1,15 8,3 6,-4 5,-8 4,-5 4,-7 4,-7 5,-5 8,-5 6,4 3,2 12,-2 8,-4 1,-4 1,-3 2,-4 6,-5-1,-9-5,-12-6,-5-9,-2-9,-7-8,1-5,-1-4,-2-5,4-14,4-17,4-8,7-2,7 0,5-2,5 4,4 7,0 3,4 9,14 1,12-1,5 5,2 5,1 5,-2 3,-5 5,-4 1,0 0,-4 1,4 1,1-2,-1 1,-4 4,-4-1,-4 5,0 8,0 1,-1 1,-5 2,-3 0,-2-6,-2-10,-2-13,0-10,3-3,13 2,8 1,3 4,2 5,-5 8,-6 7,-6 12,-5 6,-1 1,0 4,-1-2,-7-2,-5-4,-7-6,-4-4,2-11,-10-6,1-8,4-8,6-10,4-8,7-4,5 7,16 5,8 8,4 9,8 6,4 6,-4 6,-7 6,-6 11,-4 4,-10 3,1-3,-2-2,-5-1,-1 0,-1 0,-1 5,-2 1,1 0,-8-5,-14-8,-16-13,-11-8,-4-17,7-8,4 4,6 1,10-8,10 1,5 1,7 3,4 1,0-4,6 2,4 2,10 8,8 6,4 5,4 5,3 4,4 1,-2 1,-5 1,-5-1,2-1,-3 2,0-2,0 0,0 0,3 0,-1 0,-5-3,-5-3,-4-2,-10-1,-14 0,-11 5,-8-1,-5 4,-2-1,-2 2,-4 0,-7 0,-3 2,2-7,-5 1,-8-8,-1-3,-9 3,0 1,-9 1,2 1,2 3,5 1,-3 2,0 2,3 1,9 0,6 0,9 1,0-1,5 0,4 0,4 0,5 0,3-3,-3-3,-4 2,-2 1,3 0,1 1,-2 1,1 1,-3 0,1 0,2 0,-3 0,2 0,2 0,-2 0,-1 0,4-3,-7-2,-5-1,-7 3,1 0,2-3,8 0,-4 0,2 2,4 1,2 1,5 2,-3 0,-1 0,-10 0,-1 0,0 0,-6 0,-1 0,2 0,7 0,1 0,1 0,1 0,5 0,2 0,0 0,2 0,-1 0,2 0,3 5,0 1,0-2,-6 1,-3-2,0 3,3 0,2-2,-2 1,1-2,1-2,1 4,1-1,2 1,0-1,2-2,-5-1,0 1,0-2,0 0,1 0,2 0,0 0,-3-2,-1 2,1 5,0-1,1 1,2-1,0-1,-3-1,-1-1,1-1,0 0,1 0,2 0,0 0,-3-1,0 1,-1 0,-2 0,0 0,-8 0,1 0,1 0,3 0,4 0,2 0,-1 0,-1 0,2 0,2 0,-1 0,2 0,-7 0,-2 4,0 1,3-1,1 1,4-2,-4-2,1 1,-1-2,4 0,-1 0,2 0,0-2,2 2,2-3,-1-3,-1 2,-2-1,0 4,1-2,-1 3,5-5,1 1,-5-1,-1 1,0 1,-6 1,2 2,-10 0,1 0,1 0,3 0,3 0,0 0,0 0,1 0,2 0,3 0,-4 0,-4 0,-5 0,1 0,1 0,5 0,-6 0,0 0,2 0,2 0,5 0,-3 5,0-1,3 1,0-1,2-1,1-1,1 2,-4 2,0-1,-1-1,2-2,1-1,1 1,3 5,3 4,4-1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4:57.567"/>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69 213,'0'5,"0"4,0 6,0 12,0 7,0 1,0-2,0 7,0 1,12-8,4-21,1-29,-4-25,-1-21,0-13,-4 2,-2 5,-3 8,-2 7,-1 24,0 19,-1 22,1 11,0 16,-5 13,-1 15,-7 9,-2 0,1 0,4-9,-2-8,3-1,1-4,-1-10,0-26,3-35,0-30,5-27,-1-11,10-2,4 10,-2 12,4 31,2 26,-1 36,-4 24,-2 23,-5 13,-1 9,-3 1,0-4,0-12,-1-18,-4-13,-1-13,9-25,12-30,8-33,4-13,-3-4,4 7,-4 8,-6 5,0 20,-6 26,-3 22,-3 20,-4 13,-1-1,4 7,-1-2,1 0,-2-6,0-8,-2-7,-1-4,-4-23,-10-27,-2-24,1-14,3-17,3-1,4 8,2 24,3 27,-4 38,-8 22,-9 24,-3 10,-6 13,-2 1,-1-9,6-12,0-12,3-6,3-8,5-5,16-20,15-21,15-24,15-20,6-14,-8-4,-1 7,-9 20,-9 29,-13 27,-10 29,-7 7,-4 9,-1 0,4-6,1-2,-2-5,1-17,5-26,11-28,9-10,5-7,-1 10,-4 20,-6 16,-4 13,-4 12,-2 7,-2 10,-2-1,1 1,-8-7,-3-1,-3-4,0-7,0-2,1-4,7-11,7-13,0-10,3-13,7-4,4-1,-5 12,-5 11,-7 11,-7 7,-7 1,1 3,2 0,1-3,-4 0,-2-3,-5-5,-9-19,3-18,4-25,10-28,5-5,5-5,3 9,3 13,2 16,4 14,6 16,3 11,1 11,5 23,0 28,-4 30,-5 19,-6 16,-2-2,-2 0,-7-3,-1-8,0-16,-3-19,0-34,2-40,1-39,10-28,14-20,8-6,2 1,2 14,-4 17,1 19,-3 27,-8 36,-4 34,-4 26,-5 11,-3 1,0 4,-2-7,-2-1,-8-13,-3-7,-2-12,1-6,1-6,3-4,4-23,4-26,7-17,10-17,8-14,0 2,0 5,-1 20,-7 40,-13 32,-10 32,-11 23,-17 10,-5 0,2-11,2-10,5-15,-2-13,7-29,11-27,14-33,19-29,9-14,6-4,4 7,-4 5,-3 11,-7 12,-2 15,-3 15,-6 26,-5 26,-1 25,-1 23,-2 7,-9 11,-17 13,-1-8,-10 1,1-13,3-19,6-19,9-13,3-13,3-5,4-2,1-4,-1-1,7-4,7-7,15-19,7-10,5-5,0-4,-6-2,-6 7,-7 21,-7 31,-4 31,-12 20,-15 11,-4 3,-11 3,3-6,6-10,4-17,8-15,6-32,12-31,21-28,18-29,3-8,6-4,-4 9,-11 27,-9 33,-11 30,-5 20,-14 13,-6 3,-5 6,-4-2,3-5,3-8,0-5,3-4,8-12,17-13,10-16,5-10,-1-6,-1 3,-5 12,-8 26,-4 26,-4 34,-2 26,-3 20,-9 5,-5-16,2-7,-1-22,1-22,-2-19,2-30,15-40,20-28,26-26,11-14,-3 6,-6 13,-3 22,-9 16,-13 22,-10 34,-11 34,-8 24,-6 15,-3-5,-2 2,1-10,-7-10,1-7,-1-4,-1-8,-1-11,4-7,-2-4,-2 2,-4-2,4-2,-1-5,2-4,-1-13,-1-11,-4-11,-3-14,0-14,6-6,6-15,6-3,6 7,3 2,3 9,2 9,2 0,4 6,2 3,1 6,1 5,9 1,3 6,-2 3,-4 12,-9 28,-7 20,-4 18,-4 12,-3 11,2 2,-4 2,1-12,1-9,3-13,3-10,-8-5,-1-4,2-4,2-3,-1-1,8-14,5-30,2-29,3-19,2-13,1-8,0 7,-2 14,-2 30,-5 29,0 29,-3 19,0 14,0 17,0 6,-6 8,0 2,-8-7,-5-3,-1-12,1-12,2-7,4-17,10-20,16-17,19-20,8-9,2 3,-6 9,-10 13,-8 26,-9 18,-5 26,-2 8,-11 8,-5 3,1-3,-1-3,1-9,-1-10,2-11,-1-12,1-8,3 2,-2-4,2-8,6-26,8-16,16-12,4-3,-2 2,-5 2,-6 7,-5 4,-4-6,-1 0,-2 0,0 4,-2 2,1 11,1 25,-2 24,2 24,0 15,0 4,0 11,0 0,0-3,0-6,0-12,0-9,0-9,0-7,0-7,-4-8,-1-8</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02.949"/>
    </inkml:context>
    <inkml:brush xml:id="br0">
      <inkml:brushProperty name="width" value="0.35" units="cm"/>
      <inkml:brushProperty name="height" value="2.1" units="cm"/>
      <inkml:brushProperty name="color" value="#FFFF00"/>
      <inkml:brushProperty name="ignorePressure" value="1"/>
      <inkml:brushProperty name="inkEffects" value="pencil"/>
    </inkml:brush>
  </inkml:definitions>
  <inkml:trace contextRef="#ctx0" brushRef="#br0">1 174,'3'0,"6"0,12 0,12 0,11 0,5 5,7-1,1 1,3-1,-5 2,-8 2,-8 5,-3 2,-5-3,2 2,6-2,9 0,-1-2,-4-1,-5-4,-7 2,-2-1,-5 0,3 2,1-1,-2-1,-1-1,1-2,-2 6,-2 3,10 1,1-1,3-1,4-4,-2-4,-2 0,-6-3,-2 5,-2 1,-2-2,-2-1,5 0,0-1,0-2,-1 0,-1 0,-1 0,0 0,3 0,2 0,2-5,8-1,2 2,1-1,-2 2,-1 2,-3-1,-3 2,-4 0,-2 0,-3 0,-2 0,5 2,3-2,3 0,-1 0,-4 0,4 0,-2 0,-2 0,-1 0,-1 0,-1 0,-2 0,4 0,4 0,2 0,-1 0,4 0,6 0,6 0,0 3,-2 3,4 0,-4-3,-8 4,-8 1,-5-4,5 1,2-2,-1-2,1 1,4-2,0 0,-3-2,-3 2,1 0,7 0,1 0,-2 0,-4 0,5 0,-2 0,-2 0,-2 0,-4 0,1 0,1 0,-3 0,4 0,-1 0,6 0,2 0,1 0,-2 0,2 0,0 0,-1 0,-5 0,-3 0,1 0,-1 0,-1-4,1-1,0 1,10-8,19-2,5 2,10 3,1 3,1 3,-8 0,-10 3,-8 0,-11-3,-6-1,-3-1,-2 2,2 0,0 2,-1-1,5 2,2 0,2 0,5 0,2 2,6-7,8 1,-4-1,-2-4,1 2,-5-1,-7 4,-6 1,2 0,2 3,7 0,10 0,-2 0,-4 0,0 1,6-1,6 0,-4 0,-5 0,-8 0,-2 0,-7 0,-4 0,-6 0,-1 0,-2-4,-3-1,1-4,4-3,1-1,-3-5,-3 0,-2-2,2 1,-4 7,-4 16,-5 11,-8 17,-11 8,-16 11,-10-1,-11 4,-9 0,-3-9,-3-9,-2-11,-4-8,-4-8,7-6,12-2,9-2,10-2,7-3,4-5,6-7,7-9,4-9,4-4,3-4,0-5,6-1,12 4,10-1,14 10,6 8,3 13,-3 7,-6 4,-6 5,-6 2,-4 11,2 16,-1 11,5 10,-2 7,-5 0,-5-8,-8-7,-6-7,-3-7,-3 2,-12-3,-12 0,-11-6,-2 6,-4-1,-1-7,2-1,1-4,1-5,5-3,0-5,5-2,4-13,3-10,3-13,13-11,13-6,14-5,17 4,12-2,14 10,-1 10,1 10,-7 9,-5 9,-8 9,-12 9,-5 15,-5 10,-7 19,-7 8,-6 7,-1-2,-2-5,-2-7,1-10,-8-13,-6-7,-5-4,-5-2,-4-3,-4-5,-1-4,2-3,-1-9,-3-9,0-15,8-16,7-16,7-7,8 2,6 7,14 12,10 7,16 10,14 11,14 11,5 14,-4 16,-7 7,-10 13,-13 5,-18 8,-13 2,-14 2,-15 5,-8-6,-2-9,-1-12,2-7,-4-2,-2-2,-3-5,-6-1,1-5,-4-4,3-5,5-2,5-2,5-1,3-1,0-8,3-14,6-14,9-10,12-16,15-7,18 2,17 10,13 14,16 16,7 11,-4 13,-4 19,-13 19,-19 19,-16 16,-13 15,-20 9,-20 9,-14-2,-14-14,-18-10,-6-19,-9-13,4-16,13-11,13-10,10-5,13-8,7-14,0-19,3-18,7-27,20-15,21-10,27 2,18 16,21 16,12 15,12 19,-7 17,-11 12,-20 11,-19 19,-16 9,-8 4,-12 13,-9 2,-9-2,-5-7,-4 1,-1-4,-1-2,-1-5,-3-2,-4-1,-4-1,-8 2,-8 4,-8-2,1-6,1-5,4-5,-1-5,2-8,5-7,8-13,6-7,6-2,5-1,1 2,9 2,13-1,17 4,15 5,20 7,4 5,-8 5,-11 6,-16 11,-16 5,-10 5,-11 6,-5 2,-7 2,-6 1,-4-8,-5-6,-9-8,-24-14,-21-25,-33-32,-18-23,-15-20,3-4,10 8,25 13,26 19,26 19,29 11,31 2,24 2,12 7,0 6,-2 7,-8 10,-13 14,-17 13,-17 10,-9 4,-17 7,-13-4,-13-7,-13-7,-14-16,-14-11,1-11,-5-20,5-7,14-12,21-3,12-6,14 5,13-4,12 4,9 4,6 4,3 4,3 2,7 4,7 4,4 6,6 7,7 20,11 18,12 12,0 15,-3 11,-6-1,-12-5,-12-10,-9-2,-7-2,-11 4,-11 7,-14-1,-16-10,-14-6,-11-10,1-8,-1-8,3-2,9-5,8-2,7 1,7-5,5-5,9-8,3-8,5-5,1 1,3 1,3 1,-3 7,6 5,9 8,18 3,13 12,19 17,5 11,-2 4,-11 8,-15-1,-12 0,-11 0,-13-3,-12-10,-9-5,-21-2,-15 2,-12-6,-1-6,-8-4,-14-10,-14-4,-4-13,-17-16,-2-14,1-11,8 1,21 2,24 2,26 7,20 6,16 6,16 1,10 2,17 3,11 2,5 4,1 6,1 6,-2 13,-1 13,-6 7,-4 3,-8 6,-9 9,-17 7,-22 8,-24-1,-21 1,-12-2,-7-7,2-9,11-13,15-11,12-8,5-4,4-4,3-1,1-1,-4 2,2-1,2-4,7-3,5-13,7-14,4-17,6-7,12-12,15 2,28 1,29 12,17 16,26 26,10 29,1 29,-18 22,-17 13,-25 6,-24 3,-21-9,-18-5,-24-4,-10-15,-16-10,-4-14,0-14,2-7,1-1,-2-4,-2-2,-11-4,-9-14,-15-10,-9-10,-15-10,1-10,8-11,12-5,15-3,21 7,18 14,15 9,12 14,17 11,16 11,18 5,13 4,8 6,3 9,-4 7,-13 2,-14 3,-16-1,-10 7,-7 3,-8-2,-2-2,-4-8,-10-3,-10-5,-14-5,-22-5,-31-5,-22 1,-35-19,-20-16,-14-18,-20-16,-2-10,1 2,25 11,24 5,36 13,42 11,40 10,41 7,30 9,26 4,13 4,-2 5,-7 2,-12 2,-6 4,-12 6,-9 3,-12 6,-4 3,-11 3,-6 0,-12 3,-12 3,-5-3,-7-6,-1-8,4-5,6-5,4-3,5-6,-6-2,-4-1,-1 0,-4-9,-7-1,1-5,3-2,7 1,7 4,4 0,6-3,7-2,10 2,20 3,25 5,26 2,32 10,5 16,-4 9,-14 1,-23 2,-21 2,-21-2,-24-6,-21-3,-23-6,-22-6,-31-14,-22-13,-25-15,2-16,8 1,22 4,28 5,30 5,25 1,17-5,12 2,9 2,9 7,9 6,12 7,5 5,8 5,14 1,15 12,2 16,-2 20,-5 12,-11 15,-14 0,-14-6,-13-10,-9-13,-7-4,-5-7,-11-1,-5-7,-14 0,-12 0,-3-6,-2-6,4-4,-4-7,4-1,4-3,6-1,-5-8,7-6,2-5,7-5,4-1,4 2,17 5,30 4,38 7,71 7,44 8,48 19,8 19,-19 7,-38 2,-52-4,-52-7,-43-11,-37-7,-25-7,-13-7,-4-7,-7-1,-10-4,1 1,-6-2,4-4,1-7,5-4,10 4,10-2,10-6,11-2,8-10,10-3,10-3,13-6,10-4,9-1,0 8,-3 12,-2 9,-5 11,1 5,3 16,15 16,12 18,15 13,9 8,-9-1,-6-4,-17-8,-14-13,-16-10,-17-9,-14-6,-11-3,-8-1,-8-4,-3-1,-2-6,-2-15,-2-12,0-13,-6-13,1-7,-1-3,5 8,2 2,8 10,9 5,23 7,26 8,31 10,32 11,11 22,-3 16,-19 10,-25 2,-22 0,-16-3,-13-3,-17-1,-13-2,-10-5,-3-8,2-4,-2-7,-3-1,-6-2,-3-6,-6-2,-8 7,-7-1,-4 4,4 2,10-1,8-3,8-4,8-7,10-11,5-4,2-1,0 5,-10 1,-8 4,1 2,-2 2,1 1,3 0,3 4,-2 7,-5-1,-1-1,-10-1,-9 5,3-1,2 0,5-4,13 1,13-2,16 1,13-5,8 0,5-2,8-1,1 0,1 0,-2 0,-1-1,-2 1,-2 0,-5 3,-1 7,3-1,3 0,2 3,-2-3,0-1,9-2,0 0,0 1,3-2,-3-1,1-1,1-3,-4 9,-2 2,-4-1,8-2,0-4,0 1,-3-4,-1-1,4 0,1 0,-1 0,-3-1,-1 1,-4 0,11 0,3 0,-1 0,4 0,3 0,-3 0,0 3,-3 3,-5-2,-4 1,-4-4,-1 2,-2 2,2-1,2 2,0-3,0 0,-1-1,-2-2,6 0,4 0,2 0,8 4,4 1,12-1,4 8,4 2,5-4,-7-1,-4-1,-13-5,-7-2,-9-1,-4 0,-5 0,-3 0,4-1,1 1,-1 0,1 0,-1 0,-1 0,0 0,3 3,2 3,-2-2,0-1,-2 0,-1 0,0-3,-1 0,4 0,4 0,2 5,-1-1,-2 1,0-1,1-2,-2-1,-7 5,-1-1,-1-1,7 5,7 6,10 2,11-2,11-5,3 2,-4-3,-11-1,-11-4,-7-2,-7-1,-5-1,6 0,1 0,1-1,4-4,6 1,-3-10,6 1,10 1,4 1,14 5,7 2,1 2,-5 2,-4 0,-10 0,-8 2,-9-2,-6 0,-3 1,-6-1,-3 0,-3-4,-2-2,1 1,-1 1,4 1,1 1,0-2,0-2,-3 1,1 1,-1 2,3-4,0 0,2 2,1-1,1 4,10-5,10 0,3 1,6 1,3 2,-6 1,-8-1,-7 2,-9 0,3 0,2 0,7 2,0-2,-5 0,-5 0,-8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13.972"/>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98 205,'4'-4,"8"-5,8-2,2 4,4-1,-2 4,9 1,3 3,-3-2,0 2,-9 5,-6 4,-8 6,-8-2,-5-4,-2-10,-1-7,2-7,5-4,5-7,8 1,4 5,-2 8,5 12,0 14,-1 7,-4 4,-4 2,-4 5,-5 4,0 0,-3-3,-2-2,-7-7,-9-7,-7-8,-10-3,-7-5,-7-5,-8-14,-6-15,4-8,8 2,14-6,11 2,11 4,12 4,11 5,11 8,2 2,3 7,3 4,18 7,9 13,6 8,-3 13,-3-1,-12 1,-10-4,-14-1,-8-1,-7 1,-3 1,-1 1,-5-7,-11-5,-11-16,-7-17,4-11,2-5,7 1,7-1,6 4,4 1,11-6,12-2,8 5,2 9,1 11,-1 7,-1 16,-6 10,2 11,-2 5,-6 5,-2-4,-2-2,-4-2,-1 1,-4-1,-1-3,-5-7,-10-5,-5 0,-5-6,-2-5,5-7,5-9,8-7,19-5,22-8,9 2,1 5,2 4,-6 18,-7 15,-10 12,-7 10,-6 5,-6 2,-1-1,-4-7,-2-4,-4-5,-2-8,-8-4,-5-4,-1-1,-1-4,-2-1,-5-4,-4-2,3-1,2-1,5-4,10-5,5-6,5-3,17-12,11 1,8 4,11 7,4 7,4 4,-4 8,-7 16,-13 8,-13 13,-13 1,-10 1,-2-5,-5-2,-2-9,-1 4,-6-2,-4-7,-2-5,-8-7,1-2,2-4,5-5,3-7,3-1,2-1,7-4,4-7,5-6,6-1,2-1,1 2,1 2,-1 2,6 5,3 8,6 4,3 4,-1 7,4 14,0 10,-6 7,-5 1,-2 1,-5 4,-2 0,-5-6,-2-6,-3-6,-5-5,-4-2,-1-7,-4-2,1-4,-10-4,-10-10,-6-14,-6-8,3 1,9-1,12-4,11-3,8-7,11-7,14 4,10 5,6 7,1 11,5 10,-1 8,-4 10,-1 17,-3 5,-3 5,-3-1,-3 1,3 7,-1 3,-5-3,-3-2,-6-2,-3 5,-2 1,-1-2,-9-6,-3-3,-1-8,-5-4,-3-6,0-3,-2-1,-1-4,-3-2,2-7,2-8,5-5,5-2,5-1,11 5,14 5,7 7,4 7,1 9,7 15,1 16,-5 5,-8 3,-9-1,-6-2,-5-3,-4-5,0-4,-1-3,-5-3,-5-1,-4 4,-12-5,-9-4,-1-6,-7-4,1-5,-1-5,4-4,8-4,10-4,8-4,11-3,9 3,9 0,8 3,8 5,8 4,8 6,-1 7,5 14,-7 8,-7 2,-10 1,-9-2,-7 1,-8-1,-14 0,-8-6,-11-7,-8-7,1-4,1 0,3-1,3-1,7-5,11-14,15-9,17-8,13 2,19 6,4 6,-4 8,-7 8,-6 8,-12 12,-7 11,-11 2,-5 7,-2-2,-4-2,1 1,-1-2,1-2,-5-7,-5-4,-2-4,-5-10,0-9,6-12,1-7,5-5,5 0,2-8,17-2,14 1,11 7,1 5,5 6,-1 8,-3 2,-7 10,-4 2,-7 5,-7 5,-8 5,-6 5,-3 3,-8 2,-10-1,-1-1,-4-6,-1-6,-4-6,-4-3,5-12,2-16,5-16,5-17,5-7,4-11,1-4,14 2,15 2,17 1,2 9,-5 12,-5 13,-11 11,-4 9,-6 12,-6 11,-3 13,-4 13,-2 14,0 8,-2 5,1-2,1-4,-2-7,2-6,0-3,0-3,0-3,0-4,-4-2,-2 0,1-2,1 4,-2 2,-2-1,2-1,2-1,-2-1,-2 0,4 3,-1 2,2-2,2 0,1-2,0-1,0 0,0-1,0 4,1 1,-1-1,0 0,0-1,0-2,0 0,0 3,0 0,0 1,0-1,0-1,-4-7,-1-4</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39.589"/>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132 973,'7'0,"8"0,8 0,11 0,5 3,3 3,2-1,-2-1,-5-2,-5 1,-4 1,5 1,6 1,-1-3,-4 0,2-2,-3-1,-3 0,-1 0,-4 0,-1 0,0 0,-1 0,2 0,2 0,2 0,-4 0,1 0,-2 0,0 0,3 0,1 0,-4 8,-3 2,0 1,-4 1,-7 1,-2 5,-4 2,-2 2,-2 1,-2-1,-2 10,-2 8,-6 1,-3-5,-2-9,1-5,1-5,-6-2,-11-3,-2-5,-5-2,-3-4,-3 1,3-7,-3-13,6-7,6-4,9 1,7-1,8-2,5-1,14 7,11 7,5 6,5 13,5 10,2 11,-7 7,-5 4,-5 1,-9 1,-3-5,-6-2,-11-2,-7 2,-4-4,-8-1,-11-5,-2-6,1-5,-5-11,-1-8,-13-15,-1-15,-2-2,10 1,13-1,13 2,11 2,11 5,11 8,11 9,7 8,2 5,1 4,-1 4,-1 7,-6 7,-6 13,-1 7,-4 10,-4-1,-1-4,-4-4,1-7,-4-2,-1-8,-7-8,-8-5,-14-4,-11-4,-16-3,-8-12,7-4,12-5,16-2,17 4,23 5,17 7,17 4,5 6,-2 9,-5 4,-10 11,-4 3,-8 2,1-2,-2 0,-5 0,-5-3,-2 0,-2 3,-6-3,-8-6,1-2,-4-2,-7-5,-10-5,-13-5,-7-7,-6-14,-4-16,4-14,10-13,16-1,11-3,10 9,5 5,10 5,5 10,7 13,4 10,10 13,2 10,2 7,5 4,-4 1,-9 6,-3 6,-4 3,-4 1,-5 2,-5 5,-3 2,-2 7,-1-1,-1-7,-1-4,-2-7,-2 1,-3-7,-8-5,-1-5,-4-3,-13-5,-5-5,-2-7,0-2,3-2,3-5,9-1,9-3,15-7,12 1,12 1,6 5,10 5,11 8,2 10,-5 11,-6 7,-6 11,-8 8,-10 15,-4 8,-8 10,-2 1,-5 7,-14-7,-17-5,-4-10,-7-13,-2-12,10-10,5-10,6 1,3-2,2-9,-4-8,4-8,4-17,7-21,11-14,18-5,11 1,23 3,10 10,7 11,6 14,3 10,0 9,-11 6,-11 6,-16 9,-14 12,-13 10,-8 7,-1 1,-1-3,0-5,-3 1,0 1,-7 3,-7-3,-20 13,-25 4,-8-10,-7-7,7-10,4-10,7-7,5-4,9-5,3 0,9-11,8-13,17-15,28-15,25-12,25-4,14 8,14 7,-4 13,-14 15,-19 13,-10 11,-16 14,-13 8,-13 17,-3 14,-3 13,-3 13,-1 4,-2-8,-2-11,2-13,-1-10,-4-13,1-13,-10-13,-1-19,3-11,2-16,4 1,1 1,8 7,6 14,5 8,16 11,15 16,7 16,2 7,-7 4,-8-8,-3-6,-15-5,-17 2,-10-1,-10-5,-5-9,-12-17,-3-19,-3-13,4-14,10-12,7 1,7 7,7-1,2 8,7 9,5 8,7 7,5 9,5 6,5 7,5 5,-1 3,11 5,8 14,-2 14,2 14,-7 7,-10 4,-10 2,-10 3,-9-7,-4-1,-5-5,-2-10,1-4,-5-10,-5-10,-4-14,-7-17,-5-17,-2-17,-1-22,-1-13,4 5,7 2,8-1,5 11,4-1,7 1,13 7,8 3,13 10,1 14,0 12,-3 11,-9 13,0 22,-5 22,-5 35,-11 23,-11 15,-2 5,-10-8,-1-17,3-20,-1-25,-1-29,2-38,0-41,2-26,-4-25,1-11,2-4,1 4,2 8,4 17,-7 18,1 15,-1 17,8 22,11 19,7 20,1 15,4 17,-2 10,-5 7,-1-1,-4-1,-2-4,-3-8,-5-7,-1-8,2-7,-2-5,-2-7,-7-8,-19-17,-10-14,-8-14,1-5,4-2,11 2,8 0,8 2,8 2,2 4,4 2,-3 2,1 2,-5-10,-2 1,-2-2,2 3,5 1,2-1,4 0,2 2,1 2,2 1,-1 1,12-8,17-1,13-7,7 2,8 7,-6-2,-7 4,-8 17,1 21,-1 21,-7 9,-1-1,-1-5,0-8,-7-2,-1-4,-5 8,-4 8,-4 1,2 6,-2 3,-2 6,-1-2,-1-1,-1-13,-1-23,0-30,0-21,0-26,-1-20,1-5,0 1,0 13,0 14,0 23,7 38,8 28,8 36,-1 21,2 19,-4 8,-7 5,1-14,-5-15,-2-21,-2-15,-4-11,1-7,-2-6,-2-3,2-1,-1-2,1 0,0 4,0 1,0 1,0 0,0-2,0 7,0 2,0-1,7 2,4-2,2 3,1-3,1-2,-3-2,1-4,-1 1,-3-4,-3 5,-3-7,-1-14,-1-26,-2-26,1-22,3-11,1 1,1 9,7 4,0 11,0 9,-3 5,-3 2,-3 2,-2 6,-1 2,0 2,0-5,0-2,-1 1,1 2,0 2,0 2,0 2,0 2,0-5,0-2,0 2,0 2,0-1,0 1,0 2,0-4,0-1,0-4,0 1,0 1,0-3,0 1,0 2,0 3,0 0,0 3,0 2,0-10,-8 4,-2 1,-1 1,4 2,-2 0,0 2,-2-4,1-2,2 1,-1 0,0 1,3 2,2-7,1-2,1 0,2 3,0 1,0 2,0-1,0-4,2-1,-2 2,0 1,0 0,0-5,0 1,0 2,0 4,0-7,0-1,0-1,0 1,0-2,0 4,0 2,0 2,0 5,0 1,0 0,0-2,0-2,0 1,0 1,-5 1,1 1,-1 0,-2-3,-2-2,-2 7,1-1,2 4,-5 2,-1 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48.517"/>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0 6,'12'0,"27"12,22 3,20 0,12 1,6-2,-3-5,-12-2,-22 1,-25-2,-31 0,-31-3,-28 0,-23-2,-14-1,-2 0,5-1,14 1,14 0,22 0,25 0,25 0,35 3,24 3,35 6,14 3,11-3,-10-2,-13-4,-26 2,-28 4,-25-2,-31-2,-29-2,-27-2,-15-2,-2-1,2-1,12 0,21-1,27 1,27 0,18-5,23-7,17-3,8-3,-1 2,-4 4,-10 0,-12 1,-13 4,-4 2,-5 5,-5 9,3 2,-2-2,-1-2,2-2,1-1,-2-2,1-2,-4 0,7 0,2 0,-1-5,-3-1,-1 0,-4 2,4 1,-1 1,-1 1,0-4,-1 1,-2-1,-2 1,10 2,1 1,-2-1,1 2,4 0,0-7,-2-2,-2-2,-11 4,-29 1,-20 3,-25 6,-11 4,-7 4,-7-2,8-3,10 0,7-3,17-2,20-1,22 0,31 0,16-1,11 1,4 0,-5 0,-3 7,-9 4,-9-1,-8-2,-1 1,-3 0,0-2,9-2,0-2,2-2,5-1,-1 0,-1 0,1-1,-5 1,-4 0,-4 0,-8 3,-12 6,-9 9,-11 12,-17 22,-4 8,-1 15,5 2,7-8,4-14,8-5,3-5,2-8,2-4,1-4,-5-4,-2 2,2 0,-4 0,-1-1,2-2,-7-5,-1 1,-1-7,-7-2,-7-22,-2-25,-4-24,-1-13,8-10,7-2,7 5,7 5,4 24,10 27,8 38,11 38,2 25,10 19,1 7,3-10,-8-18,-4-21,-7-16,-8-10,-6-7,-6 2,3-1,-3 1,1 1,-2 3,-1 1,1 4,-2 1,0-3,0-2,3-5,3-4,3-4,3-4,9-13,12-25,3-24,1-21,8-24,3-13,-1-4,-10-7,-8 11,-7 10,-7 19,-4 20,-7 27,-2 39,-2 42,-2 27,1 26,-1 10,2 6,-1-2,1-11,-8-14,-2-17,-1-25,4-45,1-60,-14-67,-7-37,2-22,-4-3,1 5,-4 22,-1 37,8 31,13 34,13 27,11 22,11 22,13 25,12 24,-2 12,-1 16,-9 8,-9 8,-10-11,-8-15,-5-17,-16-26,-19-32,-19-29,-4-14,5-1,10-1,10 2,13 2,7 5,4 3,5 2,3-7,-1-1,4 6,1 2,2 5,6 7,6 5,3 5,3 2,0-2,-1-2,-4-2,-4-1,-3-2,0-8,0-5,-1-2,4 4,-2 0,1 4,-2 2,-5-1,2 2,-3 1,2 1,-1-5,1-2,2-4,-2 4,-14 4,-17 4,-8 5,-16 3,-4 3,-9 0,0 2,0 7,5 1,2 1,8-2,6-3,2 1,-2 1,3-4,1 1,4 1,1 0,-2 0,2-2,-4-2,-8-1,-6 1,-6-2,-2 0,-4-2,3 2,9 0,6 0,-1 0,2 0,1 0,-7 0,-10-7,-15-4,-4 1,5-1,5-1,5 3,7 3,13-1,5 1,5 0,2 3,-1 0,0 1,-4 2,-4 0,1 0,-7 0,1 0,2 2,8 1,2 3,-7-2,1 1,-1-4,11 2,23-3,16 0,24 0,22 0,19 0,10 0,1 0,1 0,-4 0,-13 0,-15 0,-10 0,-10 0,-4 0,-3 0,-4 0,-4 0,-2 0,-1 0,-2-4,-4-1,5 1,3-1,0 2,5 2,1-1,6 2,1 0,-1 0,2 0,1 2,1-2,-1 0,-4 3,-4 3,1-2,-2 1,-2-4,-1 2,-3-3,8 0,14 0,2 0,0 0,2 0,-2 0,-5 0,-5 0,-5 0,3 0,-2 0,-1 0,-3 0,-3 0,-1 0,2 0,-1 0,2 0,-4 0,1 0,-2 0,-2 0,5 0,2 0,-2 0,0 0,-5 5,-7 4,-6 12,-3 7,-4 4,-2-2,0-2,-2 4,1-2,1 0,-2-3,2-2,0 1,0-4,0 1,0 4,0 0,0 1,0-2,0-1,0 1,0-4,0 7,0-2,0 1,0-2,0-1,0-1,0 0,0 3,0 2,0-2,0 4,0-1,0 3,0 0,0-3,0-1,0-2,0-3,0 0,0 0,0 6,0 1,0 2,0-3,0-1,0 1,0 0,0-2,0-2,0-1,0-4</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01.197"/>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346 118,'-4'0,"-5"0,-5 8,-7 2,-6 4,5 4,-1 1,5 2,2 6,4 2,3-1,3-1,3-1,3-1,0-1,0 3,1 2,-1-2,0 0,2-2,-2-1,0 0,0-1,0 4,0 0,0 1,0-2,0-1,0 1,0-4,0 5,0 2,0-2,0 0,0-2,-5-4,-1-3,-3-3,-3-6,-9-3,0-10,3-17,5-8,5-8,4-4,1-1,3 5,0 4,1 0,4-3,1 3,4 1,4-1,-1 0,-2 0,-4 0,-5 6,-10 9,-1 2,-7 4,-5 4,1 1,4-4,4-4,6-1,1-13,4-2,1-2,1 1,-1 4,2-4,5 7,8 1,5 1,2 7,1-1,2 1,-1 1,5 4,-1 5,1 2,-2 2,-2 2,-4 5,-6 8,-6 7,-1-1,-1 5,-2 2,-2 1,3-2,0 5,0 3,-3 0,0 0,-2-3,7-6,2 0,1 0,-1 0,1-1,-2 1,-5-2,4 2,-1 3,-1 0,-1 5,-4-1,5-4,-1-3,1 2,-3-1,0 1,-2-1,-1 1,0-2,-3-5,-3-2,-3-2,-7-6,-7 1,-2-2,-1-2,1-3,-1 0,2-3,-4-3,4-6,1-2,5-2,5-4,5-8,5-7,-3 1,2-5,-1-5,2-5,2-7,-1 4,2 5,0-2,8 7,2 7,4 8,4 24,-2 24,-1 15,0 9,-4 0,-5 0,-2-4,-2 1,-2-2,-5-10,-8-9,-11-9,-5-7,-1-8,5-14,5-7,7-3,7 9,1 11,1 10,-1 9,2 4,-3 5,-1 0,1 2,3 2,3 2,7-1,7-5,7-3,4-6,4-5,-2-2,0-5,0-3,-3 0,4-5,1-5,-2-1,0-7,-2-3,-1-3,0 3,3 2,0 4,-3-2,-3 2,-4-3,-1-1,-5-5,1 0,3 1,-3 2,3-1,-3-1,4 5,4 2,-1-2,-5-5,-4-2,-4-1,-3-1,-1 2,-2 1,-2 0,2-3,-1-2,1 2,3 3,18 8,7 7,5 3,-1 3,2 3,5-3,-3-2,-1 2,-5 0,1 2,4-1,-2 1,3 1,-2 0,5 0,2 1,-5-1,-5-4,-1-2,-12 13,-12 8,-15 11,-13 7,-16 6,-11 9,-4-2,-1 2,2-10,19-10,22-10,25-4,14-1,7-2,-5 1,0-2,-9 1,3 7,-5 4,-5 2,-5 0,-3 2,-8-5,-2-2,-5-4,-5-4,-4-5,-3-3,-13-6,-4-11,-13-10,-3-12,-3-4,11-1,16 1,16 7,16 9,10 7,16 8,7 6,-1 2,1 2,-4 1,-2 4,1 0,-5 4,-1-1,-3 3,0 8,2 5,-2 7,4-2,-1 0,-1-8,-14-11,-11-19,-4-19,-3-10,2-10,1-2,1 1,7 6,5 7,17 1,9 1,3 9,3 6,-6 19,-7 17,-5 17,-6 5,-6 10,-5-1,-1-5,-10-22,-8-26,-2-16,4-13,2-4,4-7,10-10,10 3,17 5,8 7,13 10,0 10,-2 8,-11 10,-11 8,-11 20,-8 8,-5 10,-3 6,-2 0,-1-3,2-6,-5-11,-5-10,-4-9,-3-10,-7-13,-2-5,-2-4,5-5,3 1,5-8,5-5,4-1,4 2,3 0,3 3,7 2,8 7,6 6,3 7,3 7,-1 10,4 12,0 15,0 6,1-2,-5 1,-4-7,-5-8,-7-16,-13-10,-6-18,-3-9,5-6,5-1,8 1,2-2,-1 4,2 4,-1 9,-2 19,-3 17,-3 8,-2 11,1 5,-2 3,-2 6,2-1,-4-5,-2-6,1-5,1-4,-4-6,1-3,2 3,1 2,1 1,1 0,1 0,1 0,0 0,1 3,-1 1,0-1,0 0,0-1,0-2,0 0,0 3,0 1,0-1,0 0,0-1,0-2,0 0,0-2,0 5,0 2,0-2,0 0,0-2,0-1,0 0,0 3,0 0,0 2,0-4,0 1,0-2,0 0,0 3,0 1,0-1,0 5,0-2,0 3,-7 3,-4 0,2-2,2-4,1 2,3-2,-3-5,-5-4,-2-4,-5-5,-2-6,-2-3,-5-6,-2-3,-4-8,0-1,6-3,3 3,-1 3,-5 3,-2 5,2 2,2 1,-2 1,0 1,0-1,3 2,1-2,2 0,2 0,-10 0,-1 0,-3 9,-3 0,0 1,8 2,8-16,10-20,5-21,10-15,10-8,16-5,14 4,14 3,5 3,-1 9,-3 7,-4 14,-11 9,-9 6,-11 12,-7 11,-7 16,-14 15,-8 10,-11 10,1 5,-2 1,1-7,5 1,5-23,5-24,13-26,-2 4,-22 8,-6-4,9-4,8-5,5-3,4 6,2 9,-4 15,0 12,-4 6,-1 12,-2 1,-1-1,-2-7,2-14,2-26,3-29,3-25,2-25,-1-28,2-19,2-8,-2 13,0 24,1 21,-1 19,3 23,11 18,5 12,4 18,2 14,-4 16,-1 9,4 9,-3 6,-5 1,-1 4,-1-8,-7-17,-2-19,2-24,-1-19,-1-16,-2-7,7-7,1-1,4 2,1 6,1 3,-5 5,0 4,1 9,1 10,-5 22,6 23,3 26,-2 20,-2 11,-5 7,-3-2,-3-5,-2-13,-1-15,-1-15,1-18,-2-22,10-28,5-23,14-22,9-17,3-11,2-8,-5 7,-11 14,-7 19,-7 23,-7 28,-2 26,-4 19,1 16,-1 16,1 7,-1 1,2 7,-1-2,1 1,0-5,0-7,0-10,0-13,0-7,0-4,0-2,0-3,-8-3,-2 0,-4-2,1-7,2-12,4-7,5-17,10-17,5-16,13-15,8-16,5-8,2-8,-2 7,-8 5,-8 4,-10 4,-5 13,-5 13,-3 8,-2 5,1 6,-1 5,1-1,1 2,-2-1,2-1,0 2,0 3,-4 2,-1-1,-4 4,0-5,-1 3,-10 6,1 6</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13.957"/>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1 159,'15'0,"29"0,28 0,40 0,34 0,31 0,10 0,-13 0,-22 0,-44 0,-50 0,-46 0,-33 0,-25 0,-11 0,-8 0,-8 0,4 0,3 0,9 0,9 0,22 0,29 0,32 0,29 0,37 0,19 0,13 0,-10 0,-21 0,-31 0,-32 0,-27 0,-18 0,-17 0,-1 4,17 1,38 1,38-2,38-2,41 1,38-3,18 1,-6-1,-30 0,-31-1,-56 1,-59 0,-64 0,-57 0,-33 0,-24 0,-18 0,3 0,15 0,32-8,31-2,34-1,43 4,31 8,39 7,39 7,34 10,50 8,36-1,6-4,-1 2,-31-3,-38-7,-49-7,-46-5,-37-5,-35-3,-30 0,-29-2,-13-2,-13-7,-7-1,7 0,8-9,16 2,22-1,21-1,16 0,19 3,14 5,20 5,11 2,29 5,26 1,29 7,17 13,-2-1,-14 1,-24-7,-39-4,-33-3,-27-3,-17-3,-13 0,-3-1,-3 1,5-9,5-6,8-3,5-5,7 1,12-2,7 3,8-2,8 4,1 1,6 1,0 7,-3 2,-6 5,-3 2,-5 1,-4-3,-10-2,-13 1,-7 1,-7 1,-10 1,-2-1,2 7,4-1,-1 8,17 3,23-3,25-1,28-5,17-2,18-2,8-1,-5-2,-12 1,-18 0,-17 3,-16 1,-12 1,-7-2,-1 0,-1-2,3 1,2-2,5 0,4 0,-1 0,1 0,2 0,1 0,-5-2,-3 2,-8-7,-5-2,-1-2,4 1,1-2,1 4,-5-2,-1 2,-1 1,9-1,3-4,2 2,-4 1,11 3,3 1,0 2,14 3,11 0,11 0,2 0,-1 9,-5 2,-11-2,-11-2,-8-1,-10-3,-5-1,-4 2,-4 5,-3 5,-7 4,-8 1,-15 7,-11-2,-8 0,-4-6,-5-2,-10 2,2-4,3-4,8-4,5-1,4-4,4-1,-3 0,0-1,1 1,1-2,-2 2,-6 0,0 0,1 0,4 0,1 0,1 0,4 0,-1 0,-4 0,0 0,0 0,2 0,-1 0,2 0,2 0,-5 0,7 0,11 0,11 0,8 0,7 0,4 8,1 5,7 2,1 2,-2 1,1 3,-7 0,-7 1,-4 4,-7 2,-2-1,2 0,1-1,2-2,1 0,2-6,1 0,1-5,-2 4,-2 2,5-1,-2-4,-10-5,-10-3,-3-11,-13-8,-5-2,-2-2,2-2,-6-2,-1 3,2-3,4 1,7 2,3-1,1 4,5-2,2 5,-7 3,2-1,0 2,2-2,1 1,3-2,-2 1,4-5,-2-2,-2 1,1-2,4-2,-2 2,2 2,2 2</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28.486"/>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250 1238,'-7'0,"-7"0,-5 0,-2 0,-3-8,0-5,3-7,6-5,6-4,3 1,3-1,3 2,1 2,-1-1,5-1,5-4,5-2,14-6,8 3,4 7,-1 11,-2 18,-10 17,-7 17,-6 16,-3 5,-4-1,-4-7,-2 1,-2-2,-2 2,-2-9,-7-10,-4-11,-3-17,-7-11,-2-8,1-5,8-4,6-3,5-4,2-2,5 3,8 6,7 7,6 10,6 4,1 3,2 7,3 10,-4 10,-4 18,-5 4,-7 2,-5-1,-8-8,-12 0,-8-8,-4-10,-1-10,-2-13,1-10,1-6,-4 0,1 3,-1 8,2 5,2 7,4 10,3 3,0 1,-5-1,2-12,3-12,8-7,2-10,4-13,2-4,2 1,2 3,-1 4,-1 1,2-1,-2 4,-3 1,-3 1,1 2,2 2,0-10,2 1,-1-2,2 3,0 1,0-1,0 0,0 2,0 2,0 1,0 1,0 0,0-3,0 0,0 0,0 0,0 1,0-2,0-5,0 0,0 1,0 2,0 3,0 2,0 1,0-3,0 0,0 0,0 0,0 1,0 2,-3 5,-3 1,2-3,1-3,0 10,1 17,5 9,2 9,7 5,1 4,1 1,-5 1,-2-4,-4-1,0-1,-6-5,-6-8,-1-7,-1-10,5-10,0-7,11-6,11-1,8 2,3 8,5 6,1 5,-2 8,-5 14,-8 11,-6 2,-6 7,-5 2,-1 5,0 6,-1-1,-1-1,1 4,1-4,-2-4,-2-12,-8-7,-8-11,2-11,2-16,4-9,13-6,17-9,14 0,13-4,1 7,-1 10,-9 16,-12 19,-7 10,-10 14,-8 14,-7 2,-4-4,-7-4,-4-10,-2-10,-1-9,1-10,4-10,6-10,4-12,17-3,20-3,8 3,5 5,3 5,-1 8,-5 17,-11 17,-5 17,-5 5,-6 5,-5 1,-2 1,-2-5,0-4,-2 2,1-2,1-5,-2-2,2-4,-4-7,-1-1,-8-7,-5-4,-3-4,1-10,13-13,17-6,22-12,10-3,10 6,2 8,-6 7,-6 9,-7 3,-10 9,-8 7,-8 5,-5 12,-4 6,-1 5,-1-1,1 1,-4-1,-5-7,-5-10,-3-2,-11-6,-8-5,-2-4,-2-1,4-2,13 0,21-2,13 2,17 3,12 2,11 7,1 6,-6 7,-5 4,-8 1,-5-5,-5 1,-7-1,-6 1,-4-1,-7-5,-11 7,-14-3,-12 0,-9-2,-2-4,4-4,4-5,6-9,15-11,15-11,12-7,19-5,19-5,25 3,7 9,16 9,-5 7,-14 5,-10 5,-13 1,-7 1,-7 10,-1 1,-8 3,-15 3,-21-2,-33-4,-26-3,-23-4,-11-2,6-11,9-1,27-1,27 1,27 3,27-3,31 1,25-1,25-9,18 2,13-4,-10 4,-12-5,-22 3,-23 3,-18 6,-9 3,-5 3,-4 1,11 10,7 7,19 4,16 1,7-5,-3-5,-9-2,-29-5,-28-2,-22-1,-26-1,-15 1,-11 6,-10 4,3 4,9-2,6-2,11-2,-8-2,-6-5,0 1,0-2,-2 0,2-2,3 7,0-1,5 1,5 2,4 1,19-2,28-2,26-8,36-4,27-5,8-1,-10 4,-17 2,-22 2,-17 3,-4 3,-2-1,-1 2,1-1,-2 0,-5 2,-4 2,5 2,1-1,0-1,4-1,1-1,-1-1,4 7,-2 2,-5-1,-4-1,-3-2,-4-3,-2-2,3-1,0 0,0 0,3 0,15 0,9 3,6 2,0-1,3 1,-6-2,-9-2,-9 1,-8-2,1-5,-4 1,-1-2,-1 3,2 0,4 0,4 3,9 0,3 0,-2 0,-5 0,-17 0,-26 0,-17 0,-20 0,-18 0,-11 0,-8 0,4 0,1 0,11 0,15-8,27-5,27-7,29-5,22-1,22 7,11 5,6 5,-10 3,-17 5,-12 1,-17 4,-11 7,-7-1,-8 4,-4 2,1-1,-2 2,0-4,-2 1,-2 1,-7 3,-11-3,-16-3,-17 3,-16 1,-4-4,2-3,1-4,9-5,12-9,10 0,8-9,9-3,6-3,8 3,20 4,13 7,13 4,13 3,20 1,8 2,-4 2,-13-1,-25-1,-26 2,-20-2,-17 0,-10 0,-5 0,-1 0,5-3,3-3,6-3,6-5,5-2,1-8,-2-3,5 0,-4 3,-4 3,1 0,-1 9,5 9,2 9,-7 4,-4 1,-7-2,-5-3,0-2,-6-2,1-1,2-1,2-4,1-5,6-6,6-3,6-3,4-6,4-2,1 1,4 4,7 3,4 4,7 2,5 3,2 3,-2 5,0 1,6 1,1 2,-1 2,-4 2,-7 2,1 0,-4-1,2-2,-4 3,-4 4,-1-1,-3 9,6 2,-1 4,2 0,-2 0,1 1,-3-1,-3 3,-3 2,-3-1,-2-1,1-1,1-5,1-3,1 0,-2 4,3-1,1 0,2-4,5-5,7 0,3-3,6-2,1-4,8 0,5-1,-2-2,4 0,-2-2,-4 2,2 0,-10-9,-13-1,-16-1,-10-1,-5-3,4 2,14-1,23-7,25-3,18 3,13 5,5 1,-7 3,-28 4,-47 4,-56 1,-63 1,-42 2,-27 2,-8-2,16 1,26-1,37 0,43 0,37 0,28 0,16 0,15 0,6 0,4 5,4-1,5 10,2-1,14-1,1-1,6-5,10-3,-2 0,7-3,-6 0,-5 0,-5-5,-7-5,1-8,-8-2,-6 4,-5-1,-5 4,-7 2,-4 5,-3 3,-4 2,7 1,3 0,3 1,6-1,1 2,1-2,-5 0,1 9,-4 1,0-1,-1 0,-5-3,-5 2,-13 2,-15 1,-10-2,-13-3,-4 1,-1 1,4 1,0 1,-9-2,-3-2,-9-3,0-2,-6 1,0-2,7-2,16 2,23 0,29 0,27-1,29 1,28-8,10-2,11-1,-1-1,-11 2,-20 2,-22 2,-19 2,-8 2,-8 2,-5 0,-5 0,-11 0,-20 2,-23-2,-18 0,-18 0,-6 0,-5 0,4 0,5 0,19 0,28 0,40 0,37 0,37 0,28 0,31 0,11 0,-5 0,-20 4,-26 1,-28 4,-21 0,-15-2,-10-1,-11-3,3 8,-9 1,-20-3,-17 0,-20 0,-20-2,-19 1,-13-5,-8 0,-8-2,7-1,14 0,17 0,20 3,13 3,0 2,1 1,-10-2,-10-1,-4-3,-5 8,4-1,6 1,9-2,6-5,1-1,-1-1,-4-1,-7-1,1-1,4 1,4 0,16-2,22-1,27-3,21-3,22-7,25-2,10 1,10 2,4 3,5 2,-11 4,-10 3,-13 1,-7 2,-14 0,1 2,-2 5,7 5,12 2,13-1,5 1,-4-1,-13-4,-17-1,-19-5,-8 0,-11-3,-11 7,-23 7,-34-1,-34-1,-21-3,-10-3,5-1,16-4,13-1,24 0,24-4,24-10,28-5,11-5,12 3,0 1,6-4,-4 2,5 5,5 1,0 4,5 3,-1 4,5 2,-6 2,5 1,-5 0,-2 9,-10 3,-4-2,-13 2,-8-1,-10-2,-10-3,-19-3,-11-2,-12 1,-6-2,-14-2,-2 2,-5 0,-3-1,-3 1,4 0,8 0,15 0,32 0,46 0,48 0,48 0,24 0,13 0,1 0,-16 0,-5 0,-19 0,-25 0,-28 0,-26 0,-27 0,-33 0,-30 0,-29 0,-25 0,-24 0,-16 0,-5 0,9 0,16 0,25-8,41-2,50 1,62 1,40 2,39 3,16 2,11-5,-10 1,-17-8,-26-5,-26 1,-38 4,-35 2,-35 4,-41 11,-24 10,-8-1,-2 1,7 1,25-3,28-3,28-3,30-2,21-2,13-2,19 0,-4 0,-8-2,-11 2,-12 0,-14-1,-8 1,-8 4,-3 1,-3-1,0 1,3-2,1 6,2 1,-1 1,-10-7,-28-7,-15-4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8:31.325"/>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61 1,'0'3,"0"6,0 14,0 5,0 2,0 2,0-4,0 4,-7 2,-4 1,2-4,-3 7,2-1,1-8,7-16,11-8,5-2,-1 1,-2 11,-4 12,-2 14,-2 4,-2 1,-1-2,0-5,-1-2,1-4,0-1,-2-5,-1-2,-3-1,6-13,0-16,6-11,2-7,2 2,1 6,-2 15,-2 11,1 8,-1 4,-1 1,-3 3,0-2,-1 4,-2 1,0 3,0-2,0 8,0 0,-5 2,-1-4,-6 5,-3-1,3-4,2-4,4-4,1 1,4-2,-4 1,1-4,-1 1,1-2,2-2,1 5,1 0,7-3,7-6,1-15,-2-15,-2-16,-5-5</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21.197"/>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57 51,'0'4,"8"1,1 7,4 10,4 8,2 11,2 2,6 1,-3 1,-4 0,-4-3,-2-5,-5-5,-5-1,-1-1,-1-3,1-6,1-16,-1-14,2-14,-4-13,-4-6,-4 3,-11 6,0 5,-3 8,0 11,3 11,0 8,4 7,1 1,1 4,3-8,1-8,-1-12,0-8,0-10,-1-6,-1-3,4-1,-7 1,1 3,1 0,7 10,10 22,5 17,10 19,1 16,1 10,1 1,4 1,-3-5,-2-10,-4-1,-1-5,-5-9,1-8,-2-5,-4-4,-2 2,2 3,-1 0,-1 2,-2-2,3-5,0-1,3-4,0-1,0 2,0-1,-2 2,1 8,4 0,1 0,1-1,-1-1,2 4,0-2,0-3,-1 1,-1-1,-1-3,3-1,-1-1,4 2,0 6,-5 2,-4-1,2-2,-4-4,4 1,-2-1,-3 2,0 5,0-4,1-1,-2 0,4-3,-2-1,-1-1,-1 2,1 2,0 1,0 4,-2 2,2-3,0-3,8-1,-1 1,-1 0,-1 0,-5 9,-3 1,3-2,0-5,-2 0,2-3,2 4,2 2,-1-1,3 1,2-6,4-3,-3 1,4-1,1 6,-2-3,-3 0,0 0,-2 0,-5 2,2-2,-2 9,2 3,-1-2,-1-1,1-1,-2-4,-1-1,-4-4,-8-7,-8-4,1-9,-2-3,1-6,4-4,-5-1,0-2,0 2,-3 1,3-7,0-2,1-4,5 2,-1 0,2-1,2 2,-3 4,2 1,1-3,1-3,2 0,3-2,-4 7,-2-1,-6 5,-5 6,-1-1,0-2,3-6,0-2,3 1,3-1,0 2,0 2,3-1,2-2,-2 4,0-2,-3 4,0-4,-6 1,0-4,1-4,2 0,0 0,5-4,1-1,3 1,1 1,-2 6,-1 1,1 1,1 1,-5 1,2 2,-3 3,0-4,2-4,1-1,0 2,-2 1,2-2,-1 5,-1 0,2-1,-6-7,-1-1,2-1,2-1,3 1,3 1,2 0,1-3,0 0,1 0,-1 0,5 6,-1 1,2 2,-3 0,0-6,-1-1,2-2,2 1,-1 2,2 0,1 0,2 2,1-5,-4 0,-1 0,-3 0,-1 3,-1 0,2 0,2-3,-1 0,4 0,-1 0,-1 3,3 4,-1 2,-1 0,5-4,2-4,1 2,-2-1,-2-1,-1 7,-1 1,-3-2,3 5,-1-3,-2-3,-2-1,-1-1,3 1,-1 10,-1 27,1 25,-11 38,-3 15,-5 9,-5-3,-5-6,1-15,7-16,-1-17,5-11,-1-4,2-3,-4-3,2 0,4-6,4-1,8-4,3-1,5-1,-1-7,2-8,0-7,2-10,1-9,3-1,-3-2,4 3,4-9,1-3,-5 0,-4 1,-4 5,-5 5,-5 4,1 1,-4 4,2-4,-1-1,4 0,6 2,0 1,3 0,0 1,4 4,5-2,2-2,1 1,0-2,0 0,-5 1,-5 1,-1 2,5 2,-1-3,1 2,-3-1,0 1,1-2,1 0,-1 0,-1 3,-1 0,-5-3,1 1,-5 4,-8 5,-11 4,-10 4,-4 1,-2 2,0 0,1 2,2-1,2-1,-2 0,-2 2,2-2,2 0,-4 3,-4 3,-7-2,-5 1,-3 2,-3-1,1 3,7 0,5 3,8 3,3 2,8 7,1-3,6 1,3 1,-3-2,0 1,1 1,4-2,2 6,4 0,-1 0,2 0,5-6,4-6,9-5,4-5,4-2,4-3,-3 3,-2 4,-5 13,-7 7,-5 1,-4 2,-2-1,-2-2,0-6</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07.437"/>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262 49,'-4'0,"-8"0,-15 0,-5 0,-2 0,1 0,3 0,3 0,-3 0,9 0,10 0,13 0,11 0,10 0,11 0,7-7,20-4,11 1,17 2,7 2,0 3,-11 0,-10 3,-15 0,-13 0,-11 0,-9 2,-15-2,-23 4,-26 5,-16 2,-2-2,2-3,22-2,25-1,28-1,35-2,23 0,7 0,-2-2,-2 2,-16 3,-11 3,-17 2,-12 1,-2 6,10 1,22-2,15-5,28-2,11-4,6-1,-10-1,-11-2,-18 1,-26 0,-34-2,-27 2,-16 0,-16 0,-7 0,-7 0,1 3,6 2,7 1,8-3,9 3,12 1,24 2,32 0,8-1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5:00.118"/>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0 502,'0'-12,"0"-9,0-9,0-16,0-13,0-8,0 2,0 8,0 11,0 7,0 7,0 14,0 9</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07.652"/>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10 1,'-4'0,"-1"0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31.245"/>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1534 1,'0'3,"-3"3,-3 3,-1 0,-7 3,-5-1,-5 1,-3-2,1-1,1 0,-1 0,2 2,-3-2,-1-2,-4 7,1 2,1 1,6 1,7 7,7 5,4 0,3-1,3 7,1 0,1-2,-1-4,1-1,-10-4,-1-1,0 3,2 0,1 0,3-1,0-1,3-2,0 1,0-2,4-4,5-4,5-10,4-8,3-8,0-12,3-8,3-4,1-1,1 2,-7 1,-1-1,-1 5,-1 6,5 5,2-1,-1 5,1 0,-5 8,-6 8,-9 7,-9 4,-5 1,-8 1,-1 5,-2-1,2-7,4-14,5-9,2-15,5-11,1-1,0-10,0-1,1 4,-1 4,2 10,-2 17,-3 18,-3 12,-2 6,-5 14,1 2,-8 7,-1 1,2-6,-1 1,1-1,2-3,2 2,-6-4,2-2,-1-1,5 4,-1-2,4-2,0-2,-3 1,3 4,1-1,5-3,6-4,3-5,5-5,1 2,-2 2,-1 1,-1 1,-2 1,-2-1,-5-2,-1-2,-4 3,-4 3,-4 1,1-1,-4 0,-2 0,-2 0,-2-1,7 2,-1 4,2-2,3-2,5 1,-1-7,1 1,1-2,-2 4,-2 2,-2 2,-2-1,2-1,0 0,3 0,-1 2,-1 2,1-1,-1 0,2-3,-1 0,-5 0,-5-4,-1-7,-1-8,1-7,0-1,0 0,-3-1,0 1,-2 1,4 1,-1 1,2 0,2 0,-5 0,0 0,0 0,0 0,1 0,2 0,2 0,2-3,4-3,-5 1,-3 2,4-4,1 1,4-3,7-5,14 1,9 2,9-4,6-3,0 0,3 6,0-1,-1 1,-4 4,-2 2,-1 3,-2 3,4 0,0 0,0 0,-2 2,-1-2,0 0,0 0,3 0,0 0,0 0,-1 0,-1 0,-1 0,-1 0,-1 0,5 0,0 0,0 0,0 0,-6 4,-10 13,-10 7,-14 3,-7 1,-2 1,1-4,3 5,0-4,1-4,2-1,0 2,2-2,1 0,1 0,4 4,1-4,3-1,3-10,-2 2,4 0,-10 15,-1 8,0-1,2-1,1-3,-2-1,2 4,-4 1,1-1,1-3,4-3,1-1,0 1,3 1,0-1,-3-4,-6-8,-5-2,-7-2,-4-1,-1 1,-1-5,0-2,2-1,1-1,-3-2,3-5,1 1,7-7,4-2,0 1,0 1,-5 4,1-7,-4 5,2-7,6-7,3-5,3-7,5 1,-1-8,2 1,2-1,-2 5,1 2,4 1,-1 2,2 2,-3 5,0-1,-1 2,-1 2,-1-4,0-1,0 0,0 2,3 4,6 6,5 6,7 4,4 2,2 8,0 4,-4 13,-2 7,-6 5,-2 10,-1-1,-4 5,-4-1,-1-2,-1-5,5-10,2 0,0-3,-1-3,-2 0,-3-1,-2-1,-1 1,0-10,5-11,-1-20,4-23,1-13,-3-3,4 5,-2 7,-1 7,-2-1,-2 3,-2 3,7 8,7 7,3 7,0 10,-2 4,1 6,-7 6,-2 6,-4 9,-2 1,-2 2,0-3,-2-3,2 3,-1 0,1-3,0 0,0-1,0-2,0-2,0 4,-5-2,-1-2,2-1,-1 0,2 0,6-3,5-6,5 0,17-1,21 2,24 2,17 0,5 0,1 3,-16-1,-19 1,-18-5,-13-1,1-6,-3-1,-2-4,-1-1,5-4,1-1,0-1,-5 2,1 1,-4 0,-1 3,3-2,0 2,3 2,2-2,-4 0,4 0,-1 0,-5-3,-4-3,-2 1,1-2,-2-1,10 2,2-3,1 0,-7-1,-2 1,-2 0,0 4,-5-2,-4 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33.909"/>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0 224,'0'-5,"0"-7,0-7,0-4,0-1,0-1,0 1,0 0,0 7,0 11,0 15,0 12,0 8,0 5,0 2,0-3,0 2,0-1,0-4,0-3,0 0,5-7,4-7,4-4,1-9,-2-7,-3-7,-5-8,-1-5,-1-2,-2 2,0 0,0 2,-2 1,2-3,0-2,-4 2,-2 2,1-1,1 2,1 2,1 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9:19:37.021"/>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 0,'8'5,"17"-1,20 1,8-1,7-1,0-1,-5-2,-7 1,-7-1,-8 0,-5-1,-4 1,-1 0,1 0,3 0,-2 7,-1 4,5-2,4-2,4-1,-1-3,-1-1,-5-1,-3-1,3 0,-2-1,-1 1,-9 0,-15 0,-12-2,-7 2,-7 0,-2 0,-1 0,1 0,1 0,3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58.415"/>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 1,'0'0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58.415"/>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 1,'0'0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58.415"/>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 1,'0'0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1:49.491"/>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379 338,'0'4,"-4"2,-7 5,-5-1,-1 5,-1-3,-7-1,-4-4,-2-2,1-8,4-6,8-8,6-10,5-4,5-2,1 1,7 1,6 1,10 4,5 5,5-6,-1 0,1 2,-2 2,-2 4,-4 1,3 4,5 8,11 15,2 6,0 5,-6 4,-3-3,-3 0,-7 1,-10 5,-5 3,-11 2,-9-1,-8-1,-5-1,-4-1,-7 1,-1-7,-1-7,2-4,2-5,1-3,1-3,2-2,-4 1,-2 1,-3-2,-2 1,2 1,-1 0,-1 0,4-9,5-9,5-3,6-15,0-3,6-2,3 4,3 2,3-2,3 1,0 3,5 4,7 10,4 7,5 6,9 3,3 3,0 1,0 1,-1-1,-2 1,-2-1,4 4,-4 11,-1 7,-1-1,-7 1,-4 1,-1 1,-2 1,-5-1,-1 7,-3 1,-3 0,0-2,0-1,0 0,-1-3,-4-4,-2 2,1 2,0 2,-2-7,1 1,-10-7,-4 1,-4-4,-4-2,1-5,-1-2,1-2,5-8,-4-5,0-7,3-7,2-2,-1 0,5 1,5-1,-1 0,4-9,-2-3,1 0,2 3,3 3,3 2,2 2,1-4,4 0,11 6,12 6,6 9,3 5,-1 4,2 1,5 4,5-1,-4 1,-1 7,-10 13,-5 7,-6 2,-9 11,-5 8,-4-2,8 6,-1-3,1-5,-4-4,-2-7,-1 1,-7-6,-7-8,-2-4,-3-4,-5-1,-2-1,2-4</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1:56.923"/>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1746 912,'0'-4,"0"-11,0-8,0-4,0-3,0 0,0 2,0-11,0-2,0 2,0 3,0 2,5 2,5-1,7-1,4 7,3 6,7 7,7 7,2 4,-2 3,-2 1,1 1,-1-1,-1 10,-2 5,-8 13,-7 11,-7 16,-5 1,-3 0,-3-5,-2-7,1-6,-5-9,-2-1,-4-7,-3-1,-10-4,-5-1,0-2,-2-5,1-3,-8-3,-2-2,2-1,2-6,8-9,4-13,7-5,6-3,4 1,5-7,3-1,5 7,7 4,6-5,9 2,3 4,7 2,2 2,3 6,3 0,-4-3,-8 0,-2 6,-4 6,5 3,-1 6,1 6,-7 12,-1 18,-6 11,-1 4,-4 3,-2-3,-10-11,-13-10,-15-24,-6-16,3-17,6-11,6-8,8-1,4 5,13 5,10-1,5 2,5 9,3 9,9 8,2 7,-1 3,4 3,-4 1,-4 1,3-1,-7 14,-8 14,-14 10,-11 4,-7-1,-5-4,-7-8,2-3,-7-8,-2-7,3-13,4-17,-2-15,2-14,5-5,5-2,2 4,5 5,12 11,8 1,5 7,5 8,3 2,-1 4,-1 4,7-1,-1 0,-1 3,-1 0,2 14,5 7,-3 7,-9 4,-4 2,-7 1,-5 1,-5 3,-3 1,-11-1,-10-6,-4-7,-10-2,-2-6,-5-3,-2-5,4-2,2-1,2-7,3-4,3-2,5-5,-4 4,-1 1,0 4,-1 4,1 1,0 1,-2 2,-2 2,-2-2,0 6,-3 9,0 3,-8 7,-1 5,-6 0,2 2,2-7,7-1,4-6,9-1,4-4,11-22,8-18,8-18,4-12,10-4,1 4,-1 6,-1 12,2 9,-2 3,1 7,1 4,2-2,3 3,6-5,6 1,3 2,-1 7,-7-2,-14 1,-19 5,-22-3,-21 0,-7 2,-5 2,4 2,2 6,3 12,8 8,4 4,4 1,4 2,5 0,4 0,-5-1,1 4,1-5,-2-1,6-1,-2-1,5 1,0-1,-3 1,-3 5,-6-4,0 0,2-6,-1-6,5 0,2 0,-2 3,0-1,1-1,2 1,-7-2,-2-2,-3 7,0 2,1 4,1-2,-1-3,1 1,-4 2,-1 0,2 6,-1 2,7 1,2-6,5-3,2 0,-2 0,3-2,-6 4,1 4,4 1,1 2,1-1,4-2,-1-5,-2-4,-1 2,-1 2,2 5,-2-4,1-2,1 0,-10 0,1 1,4 1,0-5,4 3,4 4,4-1,1 2,-1-5,0-3,0 1,2 1,-4-4,1 4,-4 4,1 0,-4 1,2 1,2-1,-1-1,1 0,-8 5,0 1,3 0,0-2,1-1,1 8,-4 2,-4-1,3-3,5-3,2-1,1-4,1 4,3 1,1-2,-2-4,-1-3,2-1,-7-1,-2 2,1 5,4 2,4 2,1-1,4-2,-1-2,4 1,-2 2,0 7,1 1,-1-2,0-2,0 1,-3 0,-3-2,0-2,2-2,-1-2,-1-4,-1 5,1 4,1 0,2 4,2 1,-1 1,2 0,0-2,2-2,-2-5,0 0,0-3,0 4,0 2,0-1,0-1,0-1,0-1,0-2,0 4,4 2,2 0,0-1,8-4,1 2,-2-3,2-4,-1-2,-4 4,1 4,-1-1,2 2,0-1,0-1,0-1,3 6,-1 0,-1 0,1-1,4-7,6-2,-3-2,0 10,-3 10,0 1,-3 3,-5 0,-4-6,3-8,-1-5,2-7,-1-2,0 1,-3-3</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2:09.258"/>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936 5083,'-9'0,"-8"-9,-1-12,-1-7,2-8,-1-3,-1-8,1-1,6 3,-2 6,2-6,5 2,-8 7,0 6,1 3,5 1,3 1,2 1,2-6,-2-2,-2 1,1-1,-4 7,0 2,-1 1,-2-1,3-1,-3-9,-3-4,1-2,2 16,5 17,-8 9,1 14,1 7,4 6,3 0,-2-3,-1-3,3 0,2 1,-4-5,1 4,1 1,1 2,2 2,2-1,-1-19,2-15,0-24,0-18,2-21,7-10,3-14,0 0,-2 12,-4 0,-1 10,-2 4,-3 8,0 5,0 8,-2-4,2 4,0 5,0-5,0 1,-1 4,1 4,4 4,2 3,0 1,3 8,0-4,0-2,-4 0,4 4,-2 2,1 9,-4 15,-5 11,-8 14,-6 1,-11 1,-1 3,9-8,9-11,9-11,5-8,1-10,6-4,-2-7,4-1,-1-6,2-1,-3-1,-1 2,1 3,-2 0,-2 2,-2-4,1-1,1 0,7 3,1 0,4 2,1-1,-2 2,1-4,1 4,-5 0,2 1,-3 1,0 4,8 1,-1-1,1 5,-5-2,-3-5,-6-4,-5-3,4 6,-2 0,0 2,3-11,3-3,1-2,2 4,-1 1,-2 1,-6 4,3 4,0-2,-3-1,-2 0,-1-6,-1 0,-2-4,9-1,3 1,0 4,-3 1,1 4,1-1,-4-2,4-2,-2 1,3 1,0 1,-3 1,-3 2,3 0,0-4,1-2,1 0,-2 1,-3 2,1 6,2 3,6-1,6-4,0-4,0 0,2 0,-4 0,1 2,-5-1,1-2,7-7,4-1,-3 2,-2 7,2 3,-4-2,-7 1,1-2,2 0,-2 1,1 2,-2-1,2-4,8 1,-2-2,3 1,-5 2,-5 2,-5-1,1-2,-1-2,-3 0,3 1,-6 7,-16 22,-20 18,-17 18,-7 6,5 7,-5 1,4-5,5-5,8-2,5-5,8-15,2-24,2-29,7-22,5-15,10 3,5 2,5 14,3 13,-1 7,1 3,4 0,-1 3,-3 19,-4 31,-7 34,-19 34,-18 28,-18 19,-3 6,-7 1,-1-10,5-21,14-27,10-22,6-19,4-10,7 3,1-1,-5-2,-4-2,-4 8,-10 8,2 2,0-1,3-4,8-7,7-20,19-25,13-32,17-29,14-24,9-11,11 4,1 4,-3 15,-12 30,-20 51,-19 48,-24 34,-19 26,-8 14,-8-2,8-15,3-18,11-12,4-17,7-13,10-13,22-14,19-8,20-20,14-32,8-27,-4-14,-9-8,-6-2,-13 10,-14 29,-21 29,-18 22,-11 21,-1 16,-3 13,-6 10,2 6,-4 6,5 3,-3 10,-1 4,-8 4,-3-2,-5-8,4-4,8-10,5-12,8-10,8-8,5-6,6-12,3-38,9-37,5-31,-1-29,2-18,-1-3,-4 7,-2 23,-4 38,-5 35,-10 32,-10 33,-7 27,-7 27,-2 14,-1-1,8 5,-6-4,-1-11,7-11,1-13,8-13,-3-16,5-31,2-43,7-44,4-24,3-32,3-4,0 3,1 18,-1 23,2 35,-2 41,1 35,-1 28,0 25,0 13,-4 5,-2 4,-5 4,-8-8,-7 1,-13 8,2-2,1 11,-2 4,7 10,1-11,9-7,4-16,14-31,27-37,17-30,11-34,5-14,0-9,-4 9,-13 10,-7 14,-9 12,-9 5,-3 7,-3 1,-3 10,-3 19,-1 25,-11 34,-8 19,-16 21,-9 6,-4 4,-2-7,-3-10,-2-19,10-19,5-10,10-13,20-20,23-29,20-27,17-17,13-14,10-5,-5 6,-8 21,-16 27,-14 43,-5 41,-6 36,-8 8,-4-1,-6-10,-6-9,-3-15,-1-18,1-7,1-11,2-6,-3-6,-1 1,-4 10,1 11,-4 1,2 1,2-3,2-8,5-14,5-26,13-23,16-31,17-21,6-15,15-16,11-5,-1-2,-2 4,-11 7,-14 15,-13 18,-6 37,-3 47,3 48,-4 32,-4 25,4 10,-4 7,1-13,-7-14,-1-26,-3-23,0-23,-3-35,6-35,0-29,-3-14,-4-8,-5-5,-2 2,-2 13,-11 17,-3 22,0 22,1 15,4 13,2 11,4 6,-1 0,2 0,0-3,0-1,2 7,-2 1,0-1,0-3,-5-3,1-3,-2 9,-3 0,0 0,-5-4,2-2,3 1,-3 1,2-2,2-2,2-1,3-1,2-2,-1 0,2 4,2 2,-2-1,4-1,2-1,0-1,0-1,2-5,1 2,-3 2,4 0,-1 2,-1-2,-2 1,6-1,3 5,1 1,4 0,-2-2,6 8,6 2,4-5,1-6,-2-2,-2-2,-1-1,-1 1,-1 4,4-3,1-5,-2-7,1-7,-11-8,-14-9,-17-12,-7-8,-4 4,0 2</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5:38.094"/>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219 729,'-4'3,"-2"11,-6 8,-5 7,1 2,-2 7,1-2,-1-3,2 0,2 0,2-5,3-2,2-7,1-2,6-8,6-9,10-15,2-11,6-10,0-1,-1 1,-1 0,-2 1,-1 2,-4 3,-3 5,-4 8,-4 14,-2 17,-2 10,-2 9,2 4,-1 5,1 8,-3 7,-5 7,-1 7,-1 2,-2-2,0-8,1-9,2-11,3-7,2-9,1-7,0-8,1-6,-1-12,2-8,4-8,1-8,2-6,-1 1,-2 5,-2 6,2 8,0 2,-4-1,-4 0,-2-4,-5-1,-2 1,2 2,-1 4,2 2,4-2,-1 2,2 7,3 13,2 15,-4 16,-1 8,-3 3,0 2,2-4,1-2,0-7,0-8,3-7,0-7,10-7,10-13,2-11,7-13,2-10,5-7,-3 4,-4 4,-11 10,-8 10,-7 10,-6 14,-3 8,-1 8,-1 7,1 4,-4 3,-4 3,-1 0,-2 1,-2 1,1-4,4-5,4-8,5-6,2-6,1-5,4-2,8-5,3-3,3-5,2-2,-1-1,-1-4,-1 0,-2-1,4-1,1 4,1-1,0 1,-2 2,-2 4,-7 5,-8 10,-7 10,-2 9,-5 6,0 3,-2-2,2-1,2 0,4-3,1-7,5-5,0-6,9-8,6-11,8-11,4-5,6-5,4-1,8-1,-1 2,-5 4,-8 4,-7 1,-3 4,-6 4,-3 8,-3 6,-6 9,-4 8,-8 8,0 1,-5 4,1-5,1 2,3-3,1-1,1-2,4-5,-2-2,1-1,-1-2,4-2,1 0,0-3,1 0,1 0,-1 0,2 1,0 2,-1-1,-1 1,-1-2,3-1,0 0,2 5,-1 1,2-2,0 1,-4 2,-1-1,-1 0,3-1,-3-2,2-2,1 5,-2-1,4-2,4-3,4-8,4-4,1-7,7-5,2-6,5-2,2-1,2 2,2-4,1-2,-3 4,-5 0,-2 3,-7 4,-8 11,-7 8,-4 4,-4 7,-5 8,-2 3,-1-1,-4 2,-1-2,1-1,1 2,1-4,1 1,-1-5,5-1,2-3,1-1,4-2,2 0,0 1,0 2,0-1,0-1,-3 1,0-1,2-1,-2 2,1 1,-4 0,2-2,-2 1,1-1,1-1,1 0,-2-1,2-1,8-2,10-8,7-11,11-7,6-6,2-4,-4 2,-5 4,-10 11,-11 14,-10 9,-5 6,-10 6,-5 9,-8 3,-3 2,1-4,7-4,5-3,4-7,5-2,2-6,2-3,4 0,-2-2,-2-1,-1 5,1 1,-1 0,2 3,0 0,0 3,8-3,5-3,5-5,0-2,2-5,-1-2,4-2,-2-4,1 1,-2-2,-1 0,1-2,-2 2,-2 5,-2 8,-10 10,-5 11,-10 2,-4 9,-1-1,1-5,3 0,-3-5,3-2,1-5,8-6,9-3,18-5,12-1,9-3,5-1,-2 1,-2-6,-5 0,-8 0,-8 6,-8 4,-13 8,-13 6,-4 6,-7 5,-4-1,2-1,1-1,3-5,6-5,0-2,6-4,0-2,3-2,4 1,-1-1,3 3,2 0,8-3,11 0,8-7,8-2,5-6,2 0,-5 0,-6 3,-8 3,-14 7,-14 10,-9 2,-5 7,-4-2,0-2,3-2,2-5,5 0,2-5,5 1,-1-1,1 1,-4 4,1 1,-1 1,1-1,1 4,0-1,1 4,2-4,0-1,-1 0,2-1,2-4,11-2,7-5,13-12,13-6,11-5,2 1,-7 1,-11 7,-11 8,-13 11,-10 11,-10 11,-4 9,-6 2,-1 2,2-4,-1-3,2-4,2-2,1 4,2 2,-2 3,1 0,1-1,1-1,-1-4,2-3,0-6,0 2,-1 2,-1 2,1 0,2-6,2-3,3-3,2-3,1-1,-2-1,5-8,12-11,12-9,8-6,2-3,-1 3,-4 3,-7 4,-8 11,-10 15,-13 14,-6 10,-7 4,-8 4,-2 1,1-6,4-8,3-5,6-8,3-5,4-2,1 1,2 1,-1 2,2-1,-4-1,2-1,5-4,4-4,9-1,7-1,17-2,12-2,14-2,5-4,-2-2,-10-1,-13 5,-16 6,-14 5,-14 2,-10 7,-4 4,-4 3,-2 0,1-3,3-2,1-4,4-1,-1-1,5-1,0-1,-3 2,3 2,-1-3,1 2,1-4,2 1,-1 1,1 0,0 1,1 2,-1 0,0 0,0-3,0 0,-1-1,-1-4,7 1,4-4,3-1,3 0,1 0,7 0,7-6,12 2,9-4,18-4,10 2,16-4,-1-1,-4 0,-15 0,-12 5,-21 1,-16 4,-14 4,-9 4,-6 4,-3 4,-2 4,1-2,-4 2,1 0,-2 0,1 0,-2-4,-1-1,4-1,1 0,3 0,3 0,1 0,2 0,5-6,8-6,19-13,22-13,25-11,25-10,19 1,1 7,-10 10,-19 10,-25 10,-23 9,-22 10,-20 10,-10 5,-5 1,-4-2,2 1,2-1,-1-1,4-2,-2-3,1 0,2-2,8-2,7-7,15-10,21-9,19-10,20-8,21-6,12-5,-1 4,-11 8,-20 10,-23 10,-22 10,-19 10,-13 8,-11 4,-8-1,-2 5,-2-1,1-4,-1-2,3-4,2-4,-2 5,0-1,0-1,3 6,4 2,2-2,9-3,9-3,15-12,30-17,24-13,30-7,17 1,2 1,-14 10,-23 7,-21 7,-26 7,-19 4,-18 7,-10 7,-11 4,-5 3,-1-5,2-1,1-1,-2-1,1 2,1-3,3-1,3-2,3-2,6-1,7-3,14-3,9-6,20-7,16-11,21-8,4-1,2 5,-15 7,-16 6,-16 4,-14 5,-11 3,-3 3,-6 2,-9 8,-12 5,-8 12,-7 6,-6 5,0-4,5-4,1-7,7-7,4-5,2-2,4-3,-1-2,2 5,3-1,9-2,18-14,18-11,21-11,14-6,17 0,2 4,0 2,-13 8,-16 5,-10 5,-15 6,-13 6,-13 6,-13 3,-6 6,-10 3,-4 0,-1 5,2-2,2-2,1-1,2-3,-1 2,0-2,11-6,17-8,29-14,29-16,25-10,24-9,4 2,2 7,-16 10,-28 10,-25 13,-22 13,-20 11,-15 6,-14 2,-4-2,-4 0,4-3,1-2,1-2,1-4,0-2,1-2,10-8,11-8,22-13,16-7,16-4,8-8,5 3,-4 1,-7 7,-12 7,-15 10,-13 11,-14 11,-11 5,-8 7,-2-2,0-2,0-1,1-4,2-2,2-3,1 3,1 1,2 1,-1-4,1 1,3-4,6-2,12-11,10-8,11-5,8-5,5 4,7 4,-4 2,-1 2,-4 2,-7 2,-7 1,-10 4,-11 7,-15 4,-14 5,-5-1,-2 3,0 0,1 0,1-3,4-1,6-4,12-13,10-10,17-8,17-11,13-2,6 1,0 3,-6 7,-9 7,-11 5,-11 7,-7 2,-2 4,-8 4,-6 3,-8 1,-4 8,-7 2,-4 5,1 1,-1-5,1-2,1-2,0 1,4-5,5-5,8-10,5-2,7-10,1-2,7-1,7 1,2-1,2 5,6 2,-1 2,-1 2,2 0,2 2,-5 4,-2 0,-7 1,-6 7,-12 4,-9 7,-10 8,-7 2,-2-2,-2-3,0-2,4 1,1-4,1-2,3-2,-3-3,-2 4,-4 2,-4 0,-1 3,2 0,0 2,2-1,1-1,4-3,4-1,2-5,1-2,-1 2,-2 0,2 0,1 0,4-4,10-11,16-8,17-4,16-6,7-3,9 3,10 3,-4 6,-10 6,-16 5,-10 1,-3 0,0-3,5 0,2 0,-2 0,-4 0,-2 1,-7 2,-7 5,-7 5,-10 7,-5 7,-10 4,-4 2,-7 0,-1-1,1-5,4-3,-2 0,2-2,2-1,2-1,1-1,-1-4,2 0,-1 2,2-8,11-14,12-11,15-11,15-5,20-2,7-4,10 5,2 5,8 4,-1 9,2 6,-3 6,-6 6,-12 1,-9 4,-10-2,-16 9,-13 1,-12 4,-9 2,-10 4,-7 2,-2 2,-4-3,1-1,1-4,1-1,2-3,2 3,-1-1,5 1,2 0,1 3,0 0,1-2,1 1,-5-4,0-1,0-3,7-4,11-13,12-11,14-13,8-4,13-1,5-2,4 6,4 4,0 8,0 3,-6 8,0-1,-9 2,-3 3,0 2,-5 2,-7 1,-4 1,-4 0,-8 3,-5 0,-3 0,-5 1,-1 2,-3 5,-3 7,0 0,0 7,0 1,-3 4,-4 3,-7-2,-2 1,-2-5,1-3,4-8,2-13,14-18,17-13,17-19,14-8,9-4,12-2,-1 2,4 1,-6 8,-9 8,-12 9,-12 12,-12 12,-9 11,-6 8,-3 10,-2 4,-2 4,-2 4,0-2,0-2,3-2,1-1,2-1,-3 3,-1 0,-5 0,-2-1,1-7,-2-2,1-5,1-8,7-8,12-8,12-11,9-4,6-6,6-1,0 2,0 1,-3 5,1 8,-4 8,-1 4,-5 3,-5 3,-5 0,-4 1,-5 1,-4-1,-2 2,-4 2,-4 7,-3 4,-9 8,-6 3,-7 5,-2-1,1-1,-1 0,2-3,2-3,11-10,11-13,10-14,7-11,4-5,-1-2,2-1,-1 2,-2 3,-3 8,1 2,5 7,0 1,9 3,2 3,-1 1,-1 1,-6 1,-6 0,-4 6,-8 6,-3 3,-5 1,-1 2,0-3,-3 0,-1 0,-2-1,1-2,1 0,1 0,0-2,0-1,0-7,0-11,1-14,1-16,-1-10,2-8,2 0,7 0,3 6,1 10,1 10,-4 4,-1 6,-1 3,-2 3,-2 1,2-2,0-1,0 1,0 1,-1 1,-2 1,0-2,-3 0,3 0,0 1,-2 1,5 1,0-2,0 2,2-1,-2-2,0 1,0 1,0-1,0 1,-2 1,1-3,-1 0,-1 1,-1 1,-1-1,1-4,-1 2,2-2,2 1,-1 2,5 2,-3 4,-7 10,-11 16,-11 13,-11 10,-20 10,-9 7,-9 1,4-2,7-10,14-10,17-13,20-19,14-11,5-11,5-11,5-7,4-3,-4 3,-1 0,-4 6,-5 3,-3 5,-3 2,-3 2,0 2,0 2,-2-2,1-4,1-5,4-7,7-4,10-7,7-5,7 1,1-7,-2 5,-1 5,-6 7,-6 8,-6 5,-7 15,-11 14,-9 8,-8 5,-4 5,-1-1,-5 2,-2 3,4-3,-2 0,3-1,3-1,3-1,0-1,4-7,5-11,6-10,2-10,2-6,2-4,0-4,3-1,3-3,6-3,2 2,4-2,1 3,1 1,1 2,-3 3,-3 5,-2 4,-2 4,-4 2,-2 0,2 0,2 0,-1-1,1-2,0 0,0 0,-2 1,1-2,-2-1,0 2,3 2,-2 1,2-2,-1 1,-1-2,1 1,-2 2,1 2,1-2,-1-2,-1 4,0 7,-13 13,-7 13,-4 7,-3 7,-1-1,-1-3,1 2,-1-1,4-2,1-7,6-4,1-4,1-2,1-6,-8-15,1-18,2-15,4-18,2-5,7-5,2 4,7 1,5 5,4 11,1 10,-3 7,0 7,-6 5,1 4,1-4,-1-2,-1-2,0 3,-1 0,-2 0,-2 1,1 1,-1 1,2 0,-1 1,-1 1,5 1,0-3,6-3,2-3,-1-2,1 5,-1-3,2 2,-4 2,-2 5,-3 3,-3 9,-3 11,-6 7,-2 6,-2 4,-2-2,0-2,0-5,1 1,1-7,-4-1,-1 0,-1 2,-1 1,1-2,2 1,2-1,0-2,3-1,-6-1,-3 0,0-1,0-2,0-2,0-1,-1 0,2-1,5-11,3-8,3-13,5-9,8-6,7-4,4-2,6 1,3 2,1 2,-1 4,-1 6,-4 6,1 3,-5 4,-5 5,-5 2,-4-1,-1 4,-3-1,0 2,-1 3,1 3,-2-1,-1 2,-7 5,-10 5,-4 7,-6 3,-4 4,-1 1,1-4,4-1,4-1,5-7,8-14,7-20,4-21,4-20,4-14,6-7,1-5,2 7,0 12,2 10,-1 14,-4 14,-4 10,-4 9,-4 6,2 6,-4 6,2 9,-10 18,-10 13,-2 10,-5 10,0-3,-3-2,1-7,1-4,1-7,0 1,3-7,1-7,4-1,-1-5,4 1,1-4,4-7,7-17,13-23,13-23,14-22,3-5,0-4,-1 10,-1 8,-5 10,-10 5,-4 14,-6 11,-4 7,-4 10,-2 4,-2-2,-2-2,-1-1,0-3,0-4,-1-5,1-6,0-3,0 0,0-5,0 2,0 0,0 0,0 8,0 4,0 6,-5 7,-2 7,-4 7,1 9,-4 4,2 5,-1-1,-2 2,0 2,0-1,3-2,1-2,1 1,-1-1,2-1,0-1,-1-1,-1 4,1 1,-1-2,1 1,-4-2,2-6,3-6,5-9,2-9,5-6,6-12,6-3,3-2,2-1,-5 3,1 2,-1-4,0 1,0-1,2-1,-1 0,5-4,0-4,-1 2,-4 3,-1 3,0 3,-4 5,-2 5,-3 5,0 5,-5 7,-4 6,-3 7,-6 8,-1 2,-2 1,1 0,-1-2,2-1,2-1,1-4,1 1,-3-2,0 3,3-3,3-9,3-14,0-7,3-9,0-7,0-8,1-2,-1 2,0 3,3 2,0 4,-1 6,2 10,1 7,-2 5</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2:12.819"/>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1,'9'5,"3"5,5 7,-2 4,-3 3,1 7,-1 7,2 2,2-7,4 6,2 0,7-6,-1 0,-2-4,-4-5,-2-5,1-1,0 5,-2 4,-1-3,2-2,7 1,3 1,0-5,0-4,-5 0,-1-3,-1-4,-1 2,7-2,2 4,1-2,-2-2,0-2,-6 7,-2 7,-5 2,-1-1,-2 0,4-3,0 0,1 0,2-1,-1 1,-2-5,1 8,4 2,1-1,-3-1,-2-3,7-1,2 2,2-2,-4-1,-4-1,1-4,-4 1,-1-3,-3 7,0 1,6-2,2 0,-1 3,1-2,2-4,-1-4,-1 2,-4-2,4-1,4-2,1 1,4 1,-2 4,4 10,7 0,-2-3,0-6,-5 1,-2-1,-2-4,-2 2,8-1,3 3,-1-1,-2-2,-3 1,1 1,2-4,-3-2,-1-2,-2 0,-2-3,-1 0,5 0,1-2,-2 7,1 1,-2-2,-2 5,-1 0,2 0,7-4,3-1,-2-2,-1-1,-3-1,3 5,-1 1,-2 0,-2-2,-1-1,-1-1,-2 8,6 2,-2 0,2-3,-1-3,-4-1,1-4,-1-5,4-2,1 0,0 1,-2 1,-2 2,-1 1,1-5,-2-5,4-1,-2-3,-4 2,1 2,-1 4,1 1,-1 4,2 1,3 1,3 1,0-1,-1 0,-2 2,-2-2,-4-5,-3-1,5 0,-2-3,-2 0,2 2,0 1,2 3,-5-5,-2 2,2 0,6 2,3 1,0 1,2 2,1-1,3-4,3-1,-6-9,-3-6,-6-4,-5-2,-2-2,-4 4,5 2,2 7,-4-2,2 4,6-5,5 1,-4-2,-1 4,0 4,0 4,0 4,2 1,5 3,1-5,1-5,-2-5,-1-6,0 1,-6 1,-3 2,5-5,-4-2,2 1,-1 5,-4 3,1 2,-5-1,1 1,1-5,4-9,-3-5,-5-5,7-1,1 1,0-8,-6 1,1 2,-2 5,-1 2,-1 1,2-1,-2 7</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2:24.963"/>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0 1310,'9'4,"17"11,17 8,29 8,17 10,19 4,10 1,17 10,3 1,-3 0,-10-6,-23-12,-24-12,-24-5,-14-8,-4-5,-3 0,-3 3,-1 0,7-3,-2 1,2 1,-4 5,-5 2,-6 2,-6 2,3-4,3-3,3-1,1 2,-2 4,-2-2,0 0,1-3,2 6,6-3,2 3,1-3,-2-6,-1 1,9-2,2 2,2 2,8 0,9 5,5 1,-7-5,2-4,0 0,-1-1,-2-4,-2-2,5-2,5 3,1 0,1-2,-4 5,6 0,-6 0,-9 5,6 2,-4-2,2-1,2 1,3-5,0-2,-6 1,2-1,-7-1,-5-1,-7-2,-7-2,3-1,-3 0,-1 0,-2 0,-20 0,-16-1,-15 1,-24 0,-25 0,-13 0,-16 0,-21 0,-7 0,-5-9,6-8,15 1,13 1,19 3,22 0,16-3,13 1,-7-5,-2-5,-11 1,-11 1,1 4,5 4,11 1,9 2,6 4,6-8,5 1,-4 1,-4 4,-7 3,-14-2,-3-1,-12 3,-3 2,-17-4,-1 1,-1-8,-7-2,10 2,4 0,4 2,7-2,8 3,10 1,8 5,11-3,5 2,5-4,4 1,-2-8,-9 0,-8 1,-2 7,-2 2,6 8,12 9,10 8,10 4,10 13,12 5,7 2,5-4,5-7,5-3,2-3,-4 5,5-4,2-1,-1 0,4-4,9-7,10-2,1-2,10-2,10 8,2 2,-10-2,-16-5,-14-4,-5 3,0 8,13 1,5 3,14 1,11-2,7 4,-8-2,-6-4,-15-6,-14-4,-11-5,-2 3,-3 0,-5 0,-4-3,-1 4,-4 1,-10-2,-13-2,-26-1,-18 0,-24-3,-18-9,-20-3,-4-4,-4-1,4 5,9 3,15 3,16 3,16-3,11 0,7 2,1-1,-2-2,4-1,8 2,23 2,38 1,38 1,35 1,15 1,14 0,28 0,7 1,1 8,-20 3,-17-1,-20-1,-28-4,-29-10,-22-11,-19-6,-12-5,-9-2,-4-1,7-1,6-3,7-1,-1 1,2 0,1 3,3 1,-3 1,-2 1,-2-5,-5 8,-9 14,-15 11,-18 7,-18 5,-29 11,-13 6,-12-3,5-6,-7-6,8-6,5-4,14-4,20 4,29 1,23-6,22-8,22-1,13-9,11-1,15 2,6-1,-6 3,-3 5,-4-2,-2 3,-8 1,-8 2,-10 5,-8-1,1 1,1 2,1-1,5 0,2 2,-1-2,-7 0,-2-9,-4-3,7 1,1 1,-2 4,-5-3,-5-3,-8-6,-1 1,-4-1,-5-1,-3-4,1-7,-1 8,0 16,-10 31,-7 31,-4 19,-4 4,-8 5,-5-7,4-14,2-18,5-11,2-11,4-14,4-23,5-13,3-7,2-2,1 1,0 1,1 2,1-2,-2-1,0 2,6 6,4 8,2 2,3 5,8 3,5 5,7 2,1 1,0 2,3-1,-6 6,-8 14,-8 10,-7 7,-10 11,-19 12,-10 0,-10 5,-7-11,-5-9,1-8,5-10,6-9,-4-18,5-16,4-31,8-14,10-11,5-12,7-6,2 4,7 4,16 8,9 7,13 8,5 14,6 6,3 11,-1 8,1 8,-3 8,-3 7,0 3,-5 1,-10 5,-10 8,-11 5,-3 19,-3 13,-5 6,-1 7,-1 1,-2-4,0-7,-2-10,2-10,-6-19,0-18,-4-15,-1-15,2-6,3-12,2-1,1-1,1 2,2-3,6-1,14 4,8-2,5 4,2 10,-2 9,0 6,-3 4,3 5,1 5,13 11,2 10,-2 2,1 5,0 2,-8-2,-7-5,-7 5,-10 3,-7 5,-4 2,-4-1,-2 0,-10 3,-2-1,-5-5,-2-5,-4-5,-1-7,-2-4,-6-6,0-1,-5-7,-10-25,-9-21,-10-16,2-5,13 4,14 2,7-4,5 7,10 9,7 9,4 9,4 4,5 8,8 5,11 4,5-3,13 0,8 3,8 6,6 1,3 5,-3 2,-12 11,-16 7,-14 11,-9 13,-8 19,-4 4,-3-1,0-6,-4-7,-5-14,-11-12,-10-18,-3-21,-6-17,5-7,4-6,7-9,10-13,5-2,7 0,11 6,10 12,7 18,3 12,7 10,7 16,-1 8,-1 5,-1 2,-10-1,-8 2,-4 3,1 11,11 2,1 2,-1-3,-5-3,-5-1,-8 2,-4 1,-3-2,-7-3,-7-5,-2-2,-4-5,2-12,-1-9,1-20,4-13,4-16,2-11,8-6,8 6,14-2,10 13,1 8,10 13,-4 7,-3 6,-6 9,-1 3,-5 4,0 2,4 2,-4 4,-1 1,-5 5,-8 5,1 11,2 17,-2 9,-4 0,-4 5,-1-4,-2-7,-3-6,-5-6,-11-9,-11-9,-8-7,1-7,-1-2,2-4,2 1,1-1,-3 1,0-1,-5-4,-8-9,-2-3,3-3,6-7,7-13,11-2,8-1,7 4,4 4,2 4,6-2,3-1,6 7,3 4,12 0,5 4,1 2,4 5,8-7,11-4,-2 3,4 0,-2 5,-10 7,-5 21,-4 21,7 19,-7 5,-8-1,-5-8,-9-6,-6-6,-14-11,-17 2,-8-4,-15-7,-3-1,0 2,3-2,6-5,3 2,3-1,-3-4,0-1,1-3,1-6,2-16,1-11,-4-8,-1-7,0-4,6-10,3-1,6-1,5 5,5 8,5 8,6 5,5 5,2 8,2 2,3 5,3 0,5 3,-4-6,5 0,-1 0,-2 2,3-2,0 4,1 4,-4-2,-1 3,1 1,6 2,7 8,-2 8,-2 10,-5 8,-4-2,-4-1,-1 1,-4-1,-3 1,-3 1,-3 4,-1 1,-2 1,-2-2,2-1,0-1,-6-1,0 4,-4-4,-1-1,-2-6,-5-15,-8-24,-4-16,3-17,-3-17,5-4,4 0,7 5,7 7,8 7,4 4,1 7,4 9,1 7,2 2,5 2,6 4,15 4,18-4,5-3,4-3,-3 3,-9 5,-14 19,-2 27,-5 21,0 22,-3 2,-9-7,-6-10,-8-7,-13-10,-13-13,-28-13,-14-6,-2-6,0-9,7-3,8-3,14-10,10-7,7-10,-1-9,6-4,2 2,4-1,3 5,1 5,2 1,6 2,6 4,9 7,12 3,3 1,2 7,-2 2,-8 11,-2 18,-8 12,0 6,-5 2,-4-1,-3-1,-3-3,-1 5,-4-10,-2-17,-8-16,-5-20,-1-13,-4-14,-1-4,5-2,5 2,5 7,4 4,2 4,2 7,0-1,6 2,11 3,5 2,5 7,3 3,0 4,-6 1,0 4,-1 1,4 5,9 14,-5 11,-1 10,-1 2,4 4,-6-4,-5 1,-7-2,-6-2,-10 10,-8 1,-5 0,-2-8,-4-10,-2-15,-4-19,-5-17,-2-3,0 0,4 1,10 1,1 5,4-1,5 0,5-1,1-1,7 2,7-1,7 5,9 2,3 5,-2-5,-1 1,-1 5,-1 5,10 8,8 10,10 7,1 10,-5 2,-5 0,-11 5,-11 1,-8 9,-8 3,-9 1,-9 7,-2 10,-2-3,-10-12,-8-14,-16-11,-14-11,-2-3,7-3,10 3,13 3,10 6,13 3,7 7,4 4,4 1,-5-6,-9-2,-9-5,1-2,-2 0,-2-3,0-3,-2-23,-5-17,2-14,7-9,5 0,8-6,5 3,2 6,11 12,9 10,6 11,8 8,2 14,7 5,-1 6,-2 5,-8 2,-5-2,-5-2,-8 1,-5 1,-4 2,-1 4,-4 4,2 0,-1-2,-1-1,1-1,1-1,0 4,-5-4,-1-10,0-13,2-13,1-10,4-4,10-5,4-2,7-5,7 4,-1 10,-5 14,-7 12,-5 11,-7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2:54.337"/>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2428 656,'0'-3,"-5"-5,1-4,-1-4,2-2,0-2,2-2,-1-4,2 1,3 1,6 4,3 4,8 2,2 5,2 3,0 3,0 0,-3-1,2 1,1 0,0 1,0-2,0-1,-3 1,1 1,-2 0,1 4,1 4,2 2,0 1,-4 2,-5 4,-6 1,-5 6,-1 3,-6-3,-9-2,-6-4,0-1,0-4,0-2,-4-4,-2 2,-3-1,0-1,0-1,-2 3,-2 3,1 0,1-1,4-2,1-3,1 0,4-3,-5 1,3-5,6-4,4-5,4-2,7-5,7 5,2-4,3 1,3 4,3 4,0 4,2 4,4 1,4 1,1 0,5 1,2-1,0 2,5 2,4 4,0 4,-3 7,-5 4,-1 1,-7 0,-8-2,-9 1,-5-2,-5 3,-5-3,-6-5,-2-1,-1-4,-3-4,-1-2,-4-2,1-3,-4 0,-2 0,1-2,0 2,1 0,1-1,2-5,-4-3,0-3,3-3,6-3,12 0,9-2,18-4,9-1,3 1,9 3,5 3,-4 4,-4 5,-7 3,1 3,-2 6,-1 5,5 8,-1 5,-2-1,-7-4,-5-2,-8 1,-6 1,-8 1,-7-2,-7-5,-4-2,-2-4,-2-2,-3-1,0-5,7-5,8-11,9-5,12 1,5 3,7-2,4 7,2 1,-3 3,-1 4,-2 2,1 5,4-1,7 5,0 3,1 2,5 1,5 4,1 2,-5 0,-5-1,-2-1,-9 2,-5-3,-5 2,-7 2,-4 5,-4 0,-8-1,-8-2,-2-5,-5-4,0-3,1-6,7-7,4-8,4-6,2-3,3 1,3-1,6 5,5 5,5 5,8 5,8 1,5 3,11 1,12-1,2 2,8 5,-4 2,-1 5,-13 1,-13-2,-13 1,-8-2,-8 4,-7 2,-6-1,-7-5,-7 0,-4-2,-4-4,-1 2,2-1,2-2,2-5,5-6,5-9,2-5,4-2,1-1,4 4,8 4,5 6,4 3,1 4,10 1,4 2,9 2,6 11,3-1,-6 2,-8 0,-10 0,-10 0,-8 2,-8-1,-2 7,-4 1,-2-3,-7-6,-2-5,-4-10,1-10,4-5,3-5,4-1,2-1,6 4,5 4,5 5,10 3,11 8,7 8,7 7,4 4,-2 4,-4 2,-8 0,-5-1,-8-2,-11-5,-10-2,-7 2,-6 1,-3 2,-1-4,-4-1,-1-1,-1-2,2-1,-1-2,-3-4,0 2,0-1,0 4,0 0,0-5,5-7,4-7,4-5,4-9,2-9,5-11,6-1,8 6,4 9,1 11,2 5,2 7,4 4,1 0,1 6,-5 3,-3 1,-6 5,-6 5,1 1,-1 0,-1 1,-5-1,-2 0,-2 3,-2 0,0 2,0-4,-5 1,1-2,-5-3,1-3,-2-3,-4-3,-1-8,-9-10,0-13,3-7,6-2,6 1,3 0,5 0,7 6,6 7,9 7,10 7,4 9,-1 6,-4 1,5 8,-1 5,-4 1,-6-2,-3 1,-6-4,-6 1,-3 1,-3 0,-3 0,-1-2,-4-2,1-4,-5-4,-3-3,0-10,-2-5,4-12,-5-6,0-2,6-1,9 5,6 2,-3 13,-3 10,0 7,-2 10,4-1,1 4,0-2,0 0,-2-2,1 2,-4 0,-5 2,-2 1,0 0,10-3,7-11,5-5,5-11,3-8,0-4,0 0,5 0,-1 0,1-1,-4 1,-2-6,-7 0,-1 0,-3 1,2 4,-4 2,2 4,3 1,-1-2,5-4,-1-3,0-1,-1-1,-4 2,-1 2,0 2,0 5,-1 0,2 2,-1-1,2 4,8-1,5 5,5 0,7 2,4 1,4 0,-4 0,-8-6,-10-6,-8-5,-8-1,-3-3,-3 0,-2 0,1-3,-1-1,1-1,-1 4,2-1,-1 1,-5 5,-3 1,-3-2,-3 0,-2 4,-1 2,-9 2,-1-1,-5 2,1-1,2-2,0 1,-1-1,-1 0,4 2,2-1,-1 4,2 2,-1 2,4 2,-1 4,2 6,2 3,-5 1,0 1,0 1,4 3,2-3,5 3,4 1,3 2,4 0,1 0,1 0,1 0,-4-4,0-8,-4-9,-1-12,-1-9,0-6,2 0,4 3,12 6,12 10,7 5,1 8,1 2,0 4,-3 2,-8 5,-7 0,-4 2,-2 4,0 0,-3 1,0 2,-9 0,-6-4,-8 1,-4-5,-1-5,-2-5,-6-3,3-5,0-4,-3-1,3-5,3 0,7-2,7-2,4-2,12-11,12-5,9-5,6 4,-2 4,1 2,-2 7,-3 7,-3 4,7 14,8 11,2 4,-4 6,-2-2,-8-2,-8-1,-7-1,-7-4,-8-2,-14 0,-5-2,-4-4,-5 5,-1-2,-2-3,4-2,-5-2,-2-4,4-2,-2-4,5-2,5-5,5-3,5-3,5-2,1-7,3-1,-2-2,4 0,-1-3,5 0,0 4,3 2,3 6,5 5,4 2,4 2,7 3,1 0,0 0,1 3,-2 5,-1 7,-4 4,-6 5,-3 5,-12 2,-15 1,-10-7,-19-2,-7-7,-12-4,0-1,6-2,2-8,5-5,2-7,11-8,8-2,8 1,11-2,2 5,4 4,2-2,4 0,1 0,-5 6,2 0,3 1,9 5,12 2,6 4,9 3,3 1,-4 2,-4 0,-2 2,-5-2,-2 1,-2-1,7 0,1 0,-1 0,-1 0,-1 0,1 5,-1-1,-1-1,0 2,-6-1,-4 7,-5 5,-2 1,-1 1,-1 0,-4 1,1 1,-8-4,-14 1,-5-5,-10-5,-5-1,1-3,-3-3,1-3,-1-7,3-8,-3-6,3-3,5-3,4 4,6 2,4 2,7 2,2 4,4 1,1 0,3 0,1-6,10-2,4 4,12 4,7 4,11 2,-1 2,-2 1,-3 3,-2 1,-5 5,-7 5,-4 1,-4 3,-2-2,0-1,3 2,4-4,2 7,2-2,-1 0,1-2,-1 1,-1-4,3-2,0-2,5-2,-2-1,0 0,-6 3,-14 0,-16 2,-21-10,-16-5,-10-8,-8-5,1 2,3 0,9 5,10 2,13 2,4 5,-2 1,1 4,-1 1,2-5,0-3,3-3,0 1,-1 2,-7 0,2 2,-1-1,2 5,-1 0,2 2,-1 1,2-3,2-2,-5 2,-3-3,1-1,4 2,-1 1,-2 1,-4 1,4 2,1-1,3 2,1-1,-4 0,-3 0,3 0,0 0,3 0,2 0,-7 0,1 0,-1 0,2-3,3-1,2-1,-2 1,-2 2,2 1,2-4,-1 1,2-1,0 2,-1 0,-2 2,3-7,3-1,0 2,0-1,0 4,-2 2,-2 1,-1-1,-1 2,0 0,2 2,1-2,0 0,1 0,-4 0,0 0,0 0,2 0,-1 0,2 4,0 1,-6-2,-1 1,-1-2,2-1,3 1,-3 1,2 1,1 1,0-2,3-2,0 1,0-1,4 2,-1 2,-1-1,-2-1,0 3,0 0,1-1,-1-1,2-1,-5 2,0-1,0 1,1-2,1 0,-1 1,4 1,-5-1,0 2,0 2,4 1,2-2,2 1,-2-4,-6-1,-3-1,-2-2,4 7,1 2,0 0,0-3,-2-1,2-2,0 1,3 2,0 2,0-1,5 2,1 0,3 3,-3-3,-3 2,0 2,-3 5,1 3,-1 3,0-1,8-5,10-3,6-6,15-5,7-5,17-10,11-5,8-10,14 4,12-1,6 5,6 5,-3 1,-10 3,-7 3,-1 3,-6 1,-12 2,-9 0,-10 0,-10 0,-5 2,-4-2,-2 0,-2 0,-5 4,5 1,0 2,2 4,1-1,-2-1,2-1,-4-1,-11 4,-14-2,-8 6,-5 0,-3 0,0-2,13-13,17-7,23-13,20-1,22 0,20 3,7 3,19 5,-6 10,-11 6,-19 4,-19 5,-17 3,-17 2,-13-1,-9 2,-4 8,-11 4,-11-3,-14 0,-8-5,-12-7,-6-6,1-6,-1-3,8-9,5-7,7-4,8-1,5-6,8-1,5-7,8-1,6 0,11 3,14 6,19 3,22 8,21 2,15 7,4 1,4 3,-7 1,-13-1,-19 2,-19-1,-17 2,-8 2,-9 4,-5 1,1 2,-4 0,-4 3,3 5,-3 2,-1 1,-1 1,-2-2,-5-1,-5 0,-7-3,-6-6,-1-4,-1-4,-1-2,-9-2,-1 0,-7-8,-2-10,-1-6,4-9,5 0,7 3,2 0,7 5,7 2,4 1,5-1,3-2,3 5,6 2,12 3,5 6,4 3,12 8,15 11,10 5,5 2,-6 8,-12 4,-7 1,-13 6,-10 7,-12 1,-6 4,-4-3,-4-8,-7-7,-6-4,-6-8,-1-5,-5-4,0-1,3-4,0-1,3-3,0-1,1-1,-5-4,-4-6,-2 0,-7-3,1-4,-5-5,-2 1,5 2,3 3,3 2,3 1,6 1,5 2,5-1,5-2,3-6,5-3,4-2,12 4,16 5,19 4,16 4,10 4,7 5,4 5,0 11,-11 7,-8 8,-16 2,-14 5,-11-1,-11-4,-7-4,-6-5,-3-5,-1-1,-5-4,-11-5,-5-6,-7-2,-4-4,-4 8,-5-1,0 1,4-2,7-2,2-2,5-1,3-4,-1-1,-5-4,-2-4,-4-1,-1-5,2-2,7-2,4 1,6 0,1 4,4 2,-1 3,-4 5,-6-2,-10 3,-7-3,-7-6,-6 0,-7-2,-5 4,3-4,7 1,5 4,9 3,8 4,1 8,-3 9,0 0,-5 3,1 2,4-1,3 2,4-1,4-5,-4-2,2-5,0-2,2-2,1-1,0-1,1 1,-4-2,0 2,0 0,2-1,-4 4,-4 1,2 1,-4-2,-5 0,1-2,1 1,5-10,3-4,5-4,4-2,4-3,7 0,4 0,1-5,7 2,4 2,4 4,4 3,8 4,4 5,1 3,-3 6,-2 8,-4 7,-3 3,-6 1,-3 4,-4 1,-2 1,-6 2,-5-6,-11-4,-7-4,-5-2,-4-4,1-2,2-4,4 4,-1 2,-2-2,-2-2,1-2,-4-1,0-3,3 2,5-4,2 7,4-1,1-7,4-6,-2-6,1-3,-3-7,4-8,5-2,5-4,2 0,2 5,6 4,9 3,5 7,7 7,3 1,0 4,-2 2,2 5,2-1,-1 2,-2 3,-1 12,-1 8,0 11,-4 8,-4 6,-2 3,-5 3,-5 2,-1-7,-6-5,-6-13,0-7,-3-4,-3-7,-7-4,-10-4,-7-2,-10-3,-10-8,-1-2,0-4,8 2,5 2,10 4,8-2,7 1,7-1,6-7,1 0,2-1,0-2,-1 0,2-2,1 1,5 2,5 5,6 3,8 5,2 5,2 7,-3 8,-3 8,-3 11,-4 2,-5 2,-6 5,-14 4,-10 4,-9-2,-9-2,-6-3,0-11,6-7,6-9,3-6,3-6,5-4,1-2,3-2,0 1,1-1,2 1,-4 1,-5-2,-2 2,1-3,7-6,1-3,-1-3,-1-10,-7-13,-2-8,5-5,2 1,6 4,8 5,2 7,8 10,8 7,1 5,3 3,6 5,4 1,4 13,5 10,7 19,1 24,-8 13,1 16,-8 1,-8-2,-4-5,-7-16,-2-14,-11-14,-5-15,-5-9,-2-6,-2-2,1-4,-8-1,-5-4,1 1,-6-2,1 0,5-2,3 2,3 0,5 0,-2-1,-2 1,4-3,2-5,2-1,-4-3,-4-1,1 1,2-9,8-3,5 0,4-2,3 4,3-2,4 0,8 1,6 7,3 5,0 5,2 6,-1 3,1 6,1 3,-3 6,-5 5,-4 8,-3 2,0 2,-4 2,-1 1,-7 5,-4-2,-5-5,-5-5,-1-4,-1-6,-2-4,-5-5,2 3,-1-3,1-2,-2-2,-7-4,-7-5,-5-2,3-2,-2 1,2 1,11-3,5 0,7-2,5-4,-1-1,5-8,2-2,4-1,1-3,3-1,0-1,3-1,9 0,9 3,3 5,3 5,-2 5,-1 6,6 2,0 4,11 3,2 6,7 12,2 0,-2 3,-11 1,-8 2,-10-1,-7 1,-7 0,-5 3,-2-2,-2-1,1-3,-1-1,-4-1,-9 5,-6 2,-7-1,-5 5,-11 0,-7-6,-6 0,0-4,0-4,0-1,6-4,5-4,5-4,2-3,3-1,6-2,-1-2,-1 2,2-1,2 1,2 0,4-2,-7-1,4-4,4-5,7-5,5-1,5-7,5-5,8 1,8-5,4 2,-2 5,4 6,1 3,0 6,-2 3,1 5,-2 2,-2 2,5 0,0 2,0-2,0 1,-3 2,8 9,1 8,-2 11,-5 11,1 5,-5 4,-4 0,-6 1,-4 4,-2-7,-6-4,-6-4,-5-2,1-3,-5-5,-6-7,-2-4,1-2,-1-5,2-4,2-3,1-4,-3-1,-3-1,-9-1,0 1,-9-2,-2 2,-4 0,3-4,11-4,11-5,7 1,5-8,7-5,4-1,3 2,0 0,2-6,-1 0,0 0,2 3,6 3,6 5,6 5,5 5,8 6,2 2,-3 1,5 10,2 8,4 15,-5 17,-3 14,-6 17,-11-3,-5-3,-8-9,-3-12,-3-4,-2-8,1-8,-8-7,-2-3,-2-7,-2-5,-2-3,-2 6,-1-2,1-1,-5-4,1-7,4-5,2-7,4-16,1-4,4-2,4 1,8 4,10-1,7 5,7 6,1 6,2 6,1 6,-4 14,2 16,-1 7,-7 5,-5 3,-8 3,-3-3,-5-6,-1-6,-3-4,-6-7,-4-1,-4-4,-8 1,-4 1,-7 1,-4-4,1-1,4-3,8 0,9-4,11-5,8-3,7 1,-1 7,4 8,-1 8,-1 2,-7 7,-2 1,-6-2,-5-2,-1-5,-4 5,-4-3,-1-6,0-3,3-1,0 5,6 5,-4-4,1-2,7-15,4-12,7-5,3-2,3-1,4-1,2 2,5 4,2 1,2 5,2 5,-7 8,1 11,-7 5,-2-1,-2 5,-2 3,-2-1,-2-2,-5-3,-5-3,-5-2,-3-1,-8-4,-1-7,-1-2,1-5,4 1,2 1,5-5,4-5,7-13,10-1,8-4,4 5,2 3,1 6,-1 5,1 7,-5 13,1 11,-2 11,-4 7,-4-2,-4 1,-2-1,-3-2,0-4,-2-4,-5-6,-2 0,-3-4,-8-4,-1-4,-1-1,-5-4,0 1,1-2,1-3,2 1,1-1,4-4,6-5,4-8,5-2,2-8,4-3,12-5,7 2,7 2,1 2,0 5,0 8,0 7,-3 9,-6 9,-6 12,-3 6,-3 3,1-2,-2 2,-4-3,1-4,-4-2,1 0,-2 1,0 2,-5-7,-2-2,-5-2,-8-5,-2-1,-5 2,-2 0,1-1,-1-4,1-4,5 5,2-1,3-1,0-6,5-6,2-10,5-5,2-5,3-4,1 0,10 0,18 5,13 2,14 7,4 2,2 7,-5 1,-10 6,-13 4,-10 16,-11 7,-8 9,-2 10,-7 1,-8 2,-2-4,-3-7,0-8,-2-5,4-5,-1-5,5-3,0 3,2 1,-1 1,2 1,-4-3,-1-2,-1-4,3 2,-1-5,-1 1,-2-1,-1-3,-1-1,2-10,4-5,4-7,7-5,7 1,6-2,3 7,4 4,4 3,2 12,5 7,2 7,1 10,-8 6,-2 15,-7 7,2 2,-3-3,-3-9,-4-7,-11-4,-8-5,-4-7,-4-4,-4-4,2-2,-1-3,4 0,-2 3,-1-2,-3 1,2 7,1-2,1-2,5-7,3-8,5-8,4-6,1-3,5 12,23 9,26 12,14 3,11 1,8 5,-7-1,-15-2,-18-5,-13-1,-11-3,-9 0,-6 0,-5 6,-1 3,-1 2,-5-1,-3 7,-5 1,-8 3,-5 0,-2-5,-5 2,-1-4,2-5,5-5,2-5,2-5,0-9,-1-6,-2-3,-3-11,3-7,3-16,4-7,8-4,5 0,4-6,1 3,7-1,7 4,15-8,10 1,4 4,-1 12,1 12,-4 10,-4 8,-4 9,-5 8,-2 8,1 17,5 6,-1 6,-4 6,1 5,0-2,-2-3,1-6,-7-3,1-3,-5-3,-3-3,-3 1,-5-1,1 5,-2 1,-2 0,2 4,-4 2,-5-3,-3-7,-8-5,-2-3,-2-3,0-6,1-3,1-3,1-3,3-8,6-4,4-9,4-6,2-10,5-1,12-1,11 5,17-1,16-1,-1 6,2 8,-3 5,-9 20,-12 9,-12 12,-9 3,-9 9,-4 0,-4-1,1-4,-2-4,1 0,1 0,-1-3,2-1,-4-1,-4-1,-4-1,-4 2,-1-1,-2-4,-5-7,1-7,7-7,7-8,13-3,10-5,10-4,7 2,4 5,-1 4,-2 5,-1 4,-1 2,-3 7,-6 2,-3 10,-1 1,-1 1,-2 4,-4 1,4 0,-2 0,-2-2,-4-1,-1 0,-2-24,-6-6,-2 5,1 2,-1 13,-1 4,-3 1,-4-2,-4-4,2-10,3-7,8-5,7 1,10 2,13 3,16 6,10 6,13 8,1 2,-11 2,-5 2,-8-4,-14 1,-1-5,-7 0,-8 1,-5 2,-2 6,-4 2,-2 1,-1-2,-2-2,-5-4,-3 1,-2-1,1-1,-4-4,1-4,1-7,4-6,4-6,2-12,4-3,7-1,27-7,16-1,10 0,2 6,-1 8,-1 10,-7 9,-2 7,-1 14,-7 6,-9 3,-4 0,-7 0,-1 3,-6 2,3 2,0-2,-1 1,-5-3,-5-2,-2-2,-2-4,-3-1,-8-4,-5-5,-4-5,-2-4,1-4,4-10,16-4,16-4,12-1,15 5,1 0,7 3,-7 3,-1 5,-3 11,-4 5,-10 5,-5-2,-7 1,-7 1,-4 7,-2 3,-5 1,2-1,-1-3,-1 6,-8 0,-8 0,-3-6,-2-7,-1-7,2-4,-4-4,1-2,4-5,12-4,10-1,23-5,27-5,47-4,22 2,18 4,-5 4,-20 13,-25 7,-25 7,-24 7,-19 1,-16-2,-10 4,-1-1,-2 1,1-1,-1-4,-3-4,-1-7,-4 1,-1-1,-1 1,-4-1,1-4,5-4</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3:01.330"/>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383 1809,'0'8,"0"7,0 7,0 1,-4 8,-1 1,-5-4,-5-7,-2-10,1-14,2-14,5-7,2-3,4 2,1-5,2 1,0 2,3 2,9 5,6 7,2 5,2 4,1 2,5 2,2 5,0 10,-3 15,2 6,-2 3,0-6,-8-3,-1-5,-4-4,-5-3,-5 0,2 0,0 6,-3 5,-3 1,-7 1,-4 1,-8-1,-4-2,-1-7,0-7,-3-6,-3-4,0-4,-1-1,-1-7,1-4,1-5,6-8,4-6,5-8,5-11,4-4,4-4,1-4,2-4,7 1,5 4,4 3,7-2,0 2,1 6,1 9,1 11,0 11,1 16,14 17,9 16,0 8,-6-2,-10-4,-8-4,-8-1,-8-1,-7 4,-1-1,-4 2,-1-1,1 5,-1 1,2-4,-1-2,1-4,-5-5,1-4,-4-4,-5-4,-10 4,-2-2,-2-1,-6-1,-3-4,-8-5,-4-7,-6-7,2-9,-4-10,8-2,-1-3,10 0,10-5,11-1,11-10,8-8,7-9,4 0,7 0,13 3,1 7,1 13,-4 10,-3 9,2 12,-2 7,-2 7,1 4,1 1,1 1,-1 4,0 0,-6 3,-1 0,-7 4,-1 5,2 2,-4 4,-1 4,-4 2,1-1,0-2,-2 0,-1 0,0 1,-3 1,0-2,0 0,-3 4,-4-1,-5-6,-5-3,-4-1,-3-5,0 3,-1-3,2-8,1-7,-7-10,1-14,-4-14,1-2,1 1,7 4,8-2,5 2,5 2,10 6,8 3,4 2,7-2,6 0,0 0,0 4,-3 4,-2 2,5 19,6 17,12 17,8 9,-2 6,-5 3,-10-6,-12 0,-10-6,-8-7,-6-7,1-5,-1-4,-1 5,-1 0,-7 8,-9-1,-6-2,-6-5,-4-6,-2-2,3-5,-2-4,2 2,3 0,3-3,-1-3,-2-4,0-8,-5-5,2-11,5-10,-1-1,7-6,4 2,4-2,7-9,1-5,7-10,4 0,11 0,14-6,11-1,1 4,3 6,-5 10,4 11,-7 12,4 30,-2 26,1 13,-5 10,-8 8,-6-1,-8-7,-5-5,-7-8,-5-8,-13-7,-8-9,-7-7,-8-5,-5-2,-12-2,-3-8,-11-5,5-4,9-4,5-4,8-4,10-1,10-5,7-6,8 1,3-4,6-10,8-5,5-8,7-2,-1-2,-1 1,2 11,-1 11,-2 11,-4 11,2 12,-1 6,1 6,0 5,4-1,2 11,8 8,-1 8,1 5,-4 3,-5 5,-5-1,-5 1,-4 1,-3-2,-4-1,-8 0,-11-7,-7-2,-12-6,-1-8,1-5,0-7,-2-2,5-2,3 0,3-2,3-2,3-5,3-8,-3-7,-3-9,3-4,-4 2,1 4,1-4,5-2,3 2,3 4,3-5,5 0,1 0,1 1,2-1,5 2,1 4,3 7,3 4,3 5,12 5,12 5,9 5,4 2,2 9,-7 5,-8-1,-9 2,-8-1,-1 8,-1 4,-5 2,-3-1,-5 6,-4 3,-1-1,-2-5,0 3,-2-2,-5-7,-7-7,-2-10,-14-19,-11-22,-16-31,-7-19,-7-15,5-1,14 2,13 7,12 8,10 11,10 15,5 9,2 9,3 6,0 6,-1 5,7 2,4 7,8 5,6 2,3 2,-1 5,-2 1,0 4,1 3,-2 0,-7 4,-1 1,0-1,-4 1,-5 5,-3 1,-3 7,-2 6,-1 6,0 6,-1-2,1-4,-5-7,1-5,-5-9,1-3,-2-6,-7-5,-2-4,-7-1,-7-2,-6 0,2-2,-5 1,-5-5,4-8,-1-5,4-5,4-8,7-8,7-11,5-2,8 8,3-1,5 1,1 6,4 1,5 5,8 5,4 5,1 7,2 2,2 7,4 2,4 4,-1-1,2 4,2-1,8-1,2 2,2 4,-2 4,-7-2,-10 2,0 2,-1 11,1 10,-2 6,-1 1,-3 2,2 6,2-3,5-6,-4-4,-4-8,-5 1,-8-2,-5-2,-10-2,-4-1,-7-4,-1 5,-3-1,-1-1,-2-1,0-2,-3-7,-2-2,2-4,3-5,8-7,-1-8,5-5,3-6,2 0,2-8,2-4,0-4,0-4,2-2,-2 4,0 4,1 8,2 8,5 10,11 6,13 9,2 6,5 10,-3 7,0 1,-6 0,-4 0,-8-2,-3-2,-3-4,-5 4,-2 1,-4 0,2 1,2-1,1 0,1 6,-1 3,-1 2,-2-1,-2 1,-1-1,-3-7,-4-3,-5-6,-11-4,-8-5,-5-5,0 1,0-4,1 2,8-12,8-6,7-6,13-10,10-2,1 1,7-4,1 3,-2 6,4 9,-1 15,-1 18,-2 11,1 10,-4 7,0 2,-3 2,3 4,2-3,-1-6,-4-5,-4-5,-2 1,-5 0,1-2,-2-2,-2 1,2 6,-1 1,1-2,0-4,0 2,0-3,0-1,-5-2,-2-6,-2-2,-5-4,-4 0,0 2,2 4,-1 1,-1 4,2-1,2-4,-2-3,4-3,-5-3,-1-3,0 2,3-2,-1 3,-2-2,0-1,3-1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43:06.699"/>
    </inkml:context>
    <inkml:brush xml:id="br0">
      <inkml:brushProperty name="width" value="0.35" units="cm"/>
      <inkml:brushProperty name="height" value="2.1" units="cm"/>
      <inkml:brushProperty name="color" value="#E71224"/>
      <inkml:brushProperty name="ignorePressure" value="1"/>
      <inkml:brushProperty name="inkEffects" value="pencil"/>
    </inkml:brush>
  </inkml:definitions>
  <inkml:trace contextRef="#ctx0" brushRef="#br0">284 819,'-4'-3,"-7"-5,-13-11,-4-5,-8-3,-3-6,4 0,4 0,2 4,8 2,8 0,5 2,4-1,4 4,0 1,4 3,5 6,5 4,5 4,8 2,2 2,-1 2,-5 2,-2 5,-3 3,-3 8,-2-1,-2 1,-1-1,-1 1,-1-1,-4 2,-2-1,-1 2,-1 4,0-2,0-2,-1 1,-7-16,-4-10,-7-13,-2-14,1-11,2-5,3-7,2 4,4 7,4 6,2 7,2 1,5 5,4 7,5 7,10 3,5 4,1 5,-5 6,0 5,-3 2,1 10,-4 4,-3 3,-3-2,-1-1,-5 2,-9-7,-8-7,-4-6,-7-12,-4-9,-4-6,0-6,6-7,3-4,5 1,5-4,5-4,3 3,2 3,2 3,-1 2,5 4,10 7,7 5,2 6,2 5,5 1,2 0,-3 1,-4 4,-10 4,-1 0,-1 6,-4 10,-1 8,-4 8,-2 1,-3-3,1-6,-2-5,-2-5,-14-13,-11-17,-13-10,-1-10,2-3,8 0,7 2,7 2,6-5,6-1,0 4,1 1,2 3,2-6,-1 0,2 1,0 2,0 3,3 6,6 5,3 5,11 4,4 2,4 2,4 2,-1-2,-2 1,-4 1,1-2,1 0,0 4,-3 4,-2 4,-5 7,-4-1,-2 2,-5-1,-5 1,-1-1,-3 2,0-1,-1 2,1 4,-2-2,2-2,0 1,0-1,-4-5,-4-8,-4-9,-7-8,-1-13,1-6,2-6,5 2,5-4,2 2,4 3,8 8,5 7,6 4,2 7,4 2,6 2,0 2,0 2,-3 2,-6 6,-8 5,-4 2,0 2,-3 0,-3 0,3 0,0 3,-1 2,1-1,1-2,-1 2,-3 5,0-1,-1-1,-8 1,-14 2,-11 1,-7-4,-8 1,-1-4,5-4,6-4,5-7,2-4,5-9,8-12,5-6,5-3,8-9,5-6,7 2,4 2,0 10,6 8,1 4,1 2,2 7,7 7,7 9,0 4,3 11,-3 0,-9 2,-6-1,-8 4,-4-4,-3 1,-6-2,-3 1,2 1,-1-1,1-1,-4 0,5 0,-1 3,-1-3,-1 3,0 0,-1-3,-5-6,-5-6,-4-6,-4-4,-5-4,-3-1,-2-4,5-5,6-8,5-10,8-12,7-1,7-2,4 0,4 3,1 9,0 10,4 7,1 14,-2 8,0 9,6 12,0 6,3 6,1 0,4-4,-4-5,-5-5,-10-1,-7 0,-4-3,-7-1,-4 1,-3 4,-3 4,-7 1,-1-5,2 4,5-4,-1-1,-1-7,-1-5,-4-6,1-5,-1-5,2-11,3-5,-4-4,1-6,4 0,2-6,2-1,-1 1,4 4,-1 2,11 8,9 8,12 22,12 17,3 16,3 8,-4 4,-4 8,-4-2,-7-10,-8-8,-9-11,-3-2,-5-4,-2-3,-1-3,-2 0,-10-1,-4-2,-6-2,-12-5,-18-4,-12-2,-16-4,-13-8,-16-19,-7-13,5-6,11-4,8-7,14-1,20-3,12-4,14-1,13 4,10 1,7 6,8 0,2 0,11-5,7 5,1 2,1 5,-2 8,0 11,-2 5,2 8,2 8,1 2,4 14,-1 15,6 3,0 5,-4 5,-2 2,-2-4,-4 4,-3-3,-12-8,-7-17,-8-11,-2-12,-1-9,3-3,0-5,3 1,9 4,2 12,4 16,-2 17,1 15,-5 8,-2 7,-2 1,-1-4,-4-4,-1-7,-8-8,-5-10,-1-8,-3-7,-1-2,1-10,0-5,3-2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8:56.095"/>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 3404,'6'-3,"8"-2,-2-2,3-1,1 2,-2-3,1 2,0-1,-2 1,1-1,-1 4,10-4,10-5,6-5,7-6,-1 1,-4 2,-4 0,-4 5,-7 7,-10 13,-5 8,-5 9,-5 6,-2 0,-1 2,1 1,-1-3,1-2,1-1,0-3,-2 0,2-1,-6-4,-3 2,-3-1,2-1,7-10,6-9,4-12,13-12,5-12,8-9,11-4,-1 1,-4 4,-4 13,-7 7,-7 10,-6 17,-7 12,-4 6,-4 3,0 3,9-13,12-23,15-26,14-20,7-10,6-7,-2-1,-8 10,-10 15,-10 19,-13 20,-10 15,-5 9,-4 14,-2 5,-2 5,1 6,-1 6,-4 2,-7 2,1-4,-2 0,-5-3,1-3,1-4,3-17,4-24,4-24,10-21,4-12,4-11,2 2,4 5,2 2,2 11,-3 9,0 12,-4 14,-5 20,-3 14,-3 9,-5 11,-2 1,-8 6,-5-3,-2 6,-2-2,1-7,4-4,-2-7,4-4,4-9,4-21,1-19,11-26,6-15,5-9,7-2,7 8,1 11,-5 10,-6 13,-2 11,-1 8,-3 4,0 4,-1-1,2 2,1-1,4 1,3-2,0-3,-2-6,1-5,-5 1,-2-1,-2 1,-2 2,-3 11,-3 8,-2 13,-1 9,-3 6,0 0,0 1,0-2,-1 1,1 0,3-12,4-15,7-24,4-20,4-7,10-6,1-3,-2 6,1 8,-4 8,-5 8,-2 2,-2 2,1 2,-2 6,-2 15,-5 23,-4 17,-2 8,-1 2,1 2,-1-1,-2-4,1-7,0-23,6-28,16-28,14-27,12-12,6-12,8-1,2-1,-2 11,-10 12,-11 14,-10 13,-5 21,-11 18,-6 24,-6 15,3 19,0 7,-2 4,-1-5,-3-10,-1-9,-1-7,2-11,5-8,4-19,6-16,4-14,8-18,11-11,-1 1,1 7,-4 6,-4 9,-4 10,-5 13,-2 16,-2 13,-4 17,-4 9,2 0,-2-3,-3-10,1-25,-1-19,8-25,4-11,12-18,3-5,7-5,-1 2,-4 11,-2 15,-8 29,-7 23,-9 31,-4 17,-10 19,-5 4,-7-3,-2-9,-8-8,-2-13,1-10,1-11,0-8,3-13,-5-9,2-4,-4-7,1-1,0 2,6 2,-2 2,5 2,2-1,2 4,5-4,3-5,3-1,2 2,1 3,1-3,-1 6,-1 15,-10 29,-5 26,-17 19,-11 7,-5 9,-7-3,4-12,2-12,16-18,16-24,13-23,19-20,17-10,5-8,17-10,-1 1,-1 1,-3 4,-6 10,-6 10,-6 7,-6 7,-3 1,-1-2,5-1,4 3,4 0,6 3,-2 0,4 3,-4 2,-2-2,-5 3,-5 0,-4 6,-9 6,-4 4,-4 5,-2-3,-4-18,1-18,7-21,4-7,13-1,4 5,1 3,1 5,-7 10,-5 18,-7 18,-4 10,-4 14,-2 5,0-1,-2-2,4-17,19-21,18-20,27-22,12-9,13-13,1-1,-11 8,-17 12,-13 12,-13 18,-14 23,-12 22,-8 12,-4 12,-1 3,-5-3,-2-3,-2-12,1-20,1-14,2-17,3-14,2-8,-1-8,7-3,-1-5,4 1,4 1,6-3,7 7,5 8,0 8,-4 8,-5 4,-5 1,1 1,-1 1,1 1,-2-2,-2 4,7 1,-4-5,2 1,-1-4,1 2,1 0,-1 0,3 0,-1 0,2 5,4 4,-2 4,-2 7,-2 7,-4 13,-2 7,2 11,-2 7,-4 7,-1 0,-4-2,-4-1,1-7,-2-5,-8-8,-2-10,1-19,6-23,6-17,9-16,12-13,3-4,0 2,-2 9,-4 14,-3 16,6 31,6 31,0 19,3 15,-1 15,1 0,-3-3,-6-5,-3-10,-5-12,-7-7,0-11,-1-5,-4-1,-1-3,-1-18,5-19,5-17,3-11,5-1,7-1,3 1,-5 13,-5 23,-4 15,-4 14,3 13,-1 9,-2 6,-6-2,0-4,-5-7,1-5,-4-2,2-1,0-13,-1-19,11-19,7-13,2-14,1 1,-2 7,-3 23,-5 17,-2 12,-5 12,-2 9,7 6,-1 0,2-1,-3 1,-1 3,-2-2,-3-1,1 0,-1-3,0-3,2-10,5-16,10-23,5-22,11-11,3-2,0 4,-1 10,-7 13,-2 19,-5 13,-2 14,4 13,-1 11,1 11,4 8,-2 2,4 5,-4 0,-7-7,-1-16,-5-11,-5-22,-2-16,1-22,1-10,2-8,2-2,1 6,0 3,-2 13,4 20,2 24,2 20,5 14,2 10,4 5,-1 4,2-1,0 1,-6-11,-6-6,-7-8,-5-10,-5-9,1-15,-4-16,1-20,-1-15,2-9,2-14,2-10,8 3,0 11,-1 19,-2 28,0 28,1 20,8 17,3 17,5 1,1-2,-2-8,1-8,-7-8,-4-10,-6-22,-4-16,-4-23,-1-20,3-17,0-8,5-5,-1 6,2 12,0 21,-1 24,4 34,3 26,0 26,3 16,0 6,-2-2,-1 2,-1-10,-4-11,-1-8,2-16,1-13,-3-25,1-25,-1-24,-3-19,-1-16,-2-13,-2 2,-1 4,0 6,0 13,3 17,5 17,1 19,4 21,5 9,3 12,-3 6,-1 4,-2 1,1 2,-1-4,0-6,-3-15,-3-22,-3-14,-1-14,-4-11,-1-8,-1 0,1-3,0 3,1 9,4 12,2 21,1 18,5 13,4 14,4 6,3 3,-2-3,-4-7,-6-5,-4-12,-4-14,-2-16,-2-16,-2-14,1-14,4-8,0-1,1 10,-1 2,-1 7,4 7,-2 10,4 20,-1 17,1 14,4 14,3 2,3 5,-2-1,4 3,1-3,-3-4,0-11,-5-6,-4-5,-3-7,-3-16,-1-22,-2-19,0-12,-2-6,2 5,-1 4,1 12,3 18,4 24,8 25,6 20,5 12,1 12,0-3,0-7,-8-5,2-12,-3-12,-4-8,-5-11,-3-14,-5-15,-1-15,0-11,3-10,0 0,5 2,2 7,1 16,5 20,2 26,6 26,3 19,5 11,2 8,1 2,-5-11,-5-12,-2-14,-5-25,-6-28,-6-28,1-11,-2-5,2-5,7 4,4 7,3 13,3 23,3 21,-2 17,-4 10,2 7,-1-1,-4-6,-4-9,-5-4,-5-14,-2-18,-1-17,-2-16,4-15,7-9,2 0,-1 8,1 11,0 23,-2 21,4 20,-2 14,7 14,1 9,4 0,0-7,-3-4,-6-5,-2-10,-2-7,-1-13,5-23,5-18,1-17,6-7,4-3,-5 5,1 10,-2 10,-1 20,-1 26,2 25,-1 12,5 12,-2 6,0-3,-6-12,1-8,-4-10,-4-18,-5-21,-5-13,-2-17,-1-6,-2 0,1 1,1 5,7 9,2 11,7 8,1 10,0 4,6 7,-2 4,-8-2,-10-8,-8-11,-8-13,-5-10,-4-4,3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00.705"/>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 2147,'0'4,"3"1,5 2,4 1,10 5,8 1,9 2,9-4,2-1,2-2,14 0,5-3,11-12,5-12,-3-6,2-9,-10 0,-11 3,-14 7,-9 7,-5 7,-5 13,2 11,7 14,4 4,6 6,1 4,8-5,0-7,2-4,-8-7,-9-7,-9-5,-5-5,-2-2,-4-2,-4-4,0-4,-1-4,-1-1,4-1,-7 3,-5-3,-7-1,-10 1,-4 1,-7 5,2 0,-1 0,-2 5,-3-1,-2 4,2-4,3 1,0-1,0-1,-1-1,1 2,-9 1,-2 1,2 1,0 2,2-1,-1 2,-4-1,2 0,-1 0,-2 0,-5 0,-6 0,1-3,4-1,2-1,-1 2,0 2,3-1,3 1,3 1,0 0,0 0,6-3,17-9,19 0,19-5,11 4,17-4,5-2,-1 1,-1 4,-8 7,-12-2,-9 1,-8-1,-4-1,-1-1,4-8,6-4,1-8,13-8,1-9,-5-3,-2-3,1-8,-2-1,-8 0,-4 0,-5 6,-8 0,-5 5,-5 4,-1 6,1 18,-2 19,0 37,-2 25,-1 21,0 6,0-3,0 6,0-9,0-11,0-10,0-10,0-13,0-5,0-20,0-30,9-33,18-32,14-29,17-20,8-2,5 14,-2 18,-8 23,-16 38,-13 41,-14 35,-9 28,-6 24,-5 4,-1 8,0 2,0-7,2-5,-1-13,2-13,-1-13,-2-14,-5-21,-1-32,2-38,1-31,9-38,18-26,21-23,18 1,13 5,1 20,-7 29,-11 28,-16 39,-14 48,-11 37,-6 29,-3 24,3 8,1 8,-2 1,-2-1,-2-10,-2-6,-1-7,-1-14,0-15,-1-18,1-29,0-32,3-37,7-34,4-18,2-7,-2 5,2 14,1 21,-4 21,-4 35,-4 26,-2 26,-2 21,-1 26,3 14,0 10,8 10,5 0,-1 3,3-5,2-7,-7-16,-2-11,-5-12,-3-14,-2-8,-4-22,-1-38,-2-52,1-32,2-32,5-11,14-16,10 5,5 16,2 22,-4 29,-5 30,-6 20,-6 14,-2 11,-2 6,1-1,4-4,2-5,0-1,-1 1,-4 2,-2-1,-2 3,1 6</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10.745"/>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661 765,'-7'11,"-2"5,-2 5,-4 5,2 5,-2 4,0-1,1-2,4-11,4-21,1-29,14-22,21-33,23-16,14-7,14-4,5 9,-11 17,-18 20,-15 20,-15 30,-5 29,-7 23,-4 19,-7 10,-2 0,-5 0,-6-3,-3-6,-5-12,-5-9,-4-11,5-5,2-8,-1-5,1-4,1-3,-2 3,-5 0,-20 0,-9 0,-15-1,-14-2,-11 1,-5-1,7 0,11 0,15 0,17-1,4-2,7-5,11-4,6-7,8-4,4 1,6-2,1-3,8-6,8 1,1 4,0 5,-2 11,2 18,-4 21,4 20,0 11,0 10,-3-1,-3-4,-3-9,1-10,-1-11,-1-3,-2-3,0-5,1 1,7-7,2-1,2-4,5-2,2-5,2 1,6 1,12-9,9-6,12-12,9-11,14-7,-1-3,2 0,-9 8,-13 11,-19 16,-8 10,-14 9,-5 4,-1 11,2 9,-1 2,-2 7,1 6,0 3,-6 0,-3-6,-3-5,-3-5,-6-10,-6-10,0-15,3-19,10-17,16-11,19-16,15 0,4 9,-5 11,-4 16,-10 13,-12 22,-10 13,-8 13,-6 8,-5 3,1-1,-5-4,0-7,-2-6,1 0,-1-3,-2-6,2-3,-2-1,1-1,-3 2,0 0,0 3,3 3,-2 0,-4-1,0-1,-1-1,2 0,1-4,-2-1,0-4,-3-3,0-4,-5-2,-1-3,-1-3,2-2,1-1,-1 2,2-2,-3 0,0 0,0 1,2 1,-1-2,2-3,0-2,2-4,-5-4,-3-4,-2-1,-5 0,2 0,5 6,2 5,4 5,0 4,7-5,11-3,15-5,12-1,20-4,8-4,13-2,8 4,5 4,8 7,-7 5,-4 4,-13 4,-13 0,-16 4,-12 5,-13 0,-10 3,-5 3,-7 2,-7-2,-3-5,-1 2,1-3,0 0,4 6,7 5,7-2,19-5,28-4,26-3,31-3,23-1,40-2,19-2,9 5,-20 8,-37 1,-33 0,-33 1,-31-2,-23-1,-15 1,-12-4,-9-2,-5-2,-7-2,-7-1,-4-7,4-2,-5 0,-5-2,-2 1,2 2,7 4,5-1,8 4,2 1,7 3,6 6,7 3,7 9,11-2,17-2,24-5,30-2,30-1,33-3,12 5,12 5,-3 2,-7-1,-19-7,-11-2,-17-4,-23-1,-13-7,-15-1,-13-4,-13 0,-7 2,0 2,-1 1,-2-1,0-1,-2 2,1-2,-1 0,1-3,4 0,0 3,0-3,-2 1,1-4,-2-1,0-2,3 0,0 0,-3 1,-12 2,-15 3,-17 3,-10 3,-10 3,-1-1,-1 2,-1 7,2 1,7 0,-2 3,4-3,-4 1,2 1,-5-5,-5 0,-1-3,-1-3,-2-2,-3-10,4-4,8-2,8 4,13 4,13 4,19-2,13 2,19-4,17-2,18-2,9 2,8-4,5 1,2-2,-4-2,-8-1,-17 2,-16 0,-16 3,-14 0,-12 0,-8-1,-5-1,-5-5,1-1,-1-5,0 1,2 0,-1-5,2-1,-1 3,1-4,0-1,0 4,0 4,1 1,-1 4,0 1,-4 4,1-1,-6-1,1-2,-1 1,-1-4,4 0,0-4,3-1,1 2,1 3,1 2,1-1,-1-4,0-1,0-1,2 2,1 3,1 2,1-4,-2 2,0 0,-3 2,1-1,2 5,2 2,-1 1,2 1,2-1,-2-4,4-1,2 1,2-2,-2 0,0 4,-2 1,2 4,-3 0,3 1,-3-2,2-1,-2 1,1-1,7 5,2 14,2 8,0 13,5 8,4 10,-5 5,2 10,-3 7,-7 10,-5 5,-6 3,-3 6,-6 0,-6 3,-11-3,-7-4,0-13,-3-13,-1-12,4-10,3-10,6-5,0-5,1 0,5-11,14-26,8-35,13-20,10-13,9-6,3 0,3 15,-6 15,-8 17,-8 14,-7 19,-8 16,-5 28,-5 19,-4 22,-6 15,-1 9,-5 6,-5-5,-1-11,2-19,2-11,4-25,2-29,5-29,9-27,15-17,18-14,12-7,9 4,5 5,1 14,-6 20,-12 23,-12 20,-8 21,-7 15,-7 14,-7 10,2 9,-1-2,-2-1,-2 2,1-10,-2-4,-3-7,-2-8,-4-11,2 1,-1-14,14-15,14-20,25-13,21-6,13 0,4 5,-7 7,-8 10,-17 16,-12 20,-15 16,-9 11,-9 2,-5 5,-10 2,-6 2,-10 2,-5-7,-2-8,-7-13,-1-10,-4-7,-1-5,-3-3,-7-2,-4-1,-2-3,2-6,1-6,8-1,1-1,4-1,0 3,4 3,-4 6,5 3,1 0,4 0,4-1,1 1,3 0,1 1,1 2,-2 2,0-1,-2 2,2 2,3-2,2 0,1 0,0 0,4 4,-1 1,-1-1,-2 4,4 5,1 1,13-1,12-4,9-3,13-1,14-4,9-1,11 0,5 0,7-1,5 1,2 0,9-2,0 2,-4 0,-11 0,-2 5,-11-1,-8 4,-12-1,-6 1,-8-4,-4 1,-4-4,-2-1,-2 0,-1 0,8 0,2 0,-1 0,6-1,0 1,2 0,-2 0,-6 4,-6-1,3 2,-2-1,-1-2,2-1,-2 7,-2 1,8 0,12-3,3 3,8-2,2-1,-1-1,-3-4,2 1,-7-2,5 0,2 0,-1 0,8 0,-4 0,-4-2,-2 2,-11-6,-8-3,-8-3,-7-3,-7-3,0 3,-1 0,-2 0,-2-3,-1-3,0-3,0 2,0-2,-3 1,-12 2,-6 0,-10-3,-7 0,-5 3,-19-1,-5-1,-8 5,-3 5,-5 1,-4 1,9 5,-4 2,-5 2,-2 2,2 0,-1 0,7 0,4-6,8-1,14-2,11 0,14-5,8-1,8-1,7-7,4-1,3 0,0 0,3 2,1-1,13-1,5-1,2 4,2 6,-2 12,0 6,1 6,1 6,-1 3,-2-2,-1-4,-1-3,0-3,3-13,0-8,0-6,-4-6,-7-2,-1-5,2 2,-4 4,-5 7,-17 6,-18 13,-17 10,-13 14,-13 5,-16 14,-1 2,3 4,6-2,12-9,12-8,15-8,2-8,7-2,3-4,4-1,4-2,-1-3,-1-3,0-9,-4-12,-2-18,3-17,1-11,5-4,5-2,7 1,3-2,3 11,3 11,1 5,7 20,5 35,14 38,20 38,11 26,13 10,5-5,-8-14,-11-17,-12-23,-15-31,-11-30,-10-28,2-19,-2-14,0-7,0 5,-3 2,-2 7,2 10,0 10,-1 14,-1 22,-2 17,-1 23,-1 24,0 17,0 7,0 3,0-5,0-13,0-15,-4-13,-4-16,-8-11,-1-7,7-2,7-10,10-1,10-6,4-3,4 0,2-1,5 1,4-3,1 0,-2-2,2 5,-2 2,-2 1,-5 0,-7 4</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16.584"/>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184 0,'3'0,"2"5,-1 8,1 8,-4 14,1 10,-1 4,-1 5,0-1,0-5,0-5,0-7,0-1,0-4,0-4,3 0,2-1,5-11,10-20,2-11,4-16,-5-11,-2-7,2 2,-1 5,-5 7,-5 15,-7 22,-9 29,-7 21,-5 17,0 5,1 5,5 0,3-12,5-12,-2-13,1-8,1-9,2 0,1-2,-1-10,2-15,0-21,0-21,-6-18,-3-12,0-3,2 9,-1 15,1 21,1 27,1 15,4 17,-4 10,-1 4,-1 7,-1-1,2 4,-6-1,0 4,-1-1,1 1,3-7,3-8,1-2,4-6,1-14,0-23,7-23,5-26,12-20,8-10,-1 1,-4 10,-4 27,-8 33,-6 27,-5 21,-8 18,-5 15,-2 6,4-3,1 3,1-6,2-8,3-4,-1-4,1-1,-2-5,-2 1,-1-2,2 2,2-1,-1 2,8 2,3 9,0 3,2-7,-2-8,-2-3,-11-8,-20-16,-9-15,-9-7,3-11,4-9,5-6,9-14,-1-14,5-11,4-9,5 1,4 5,2 9,8 15,8 15,4 14,-2 7,1 4,1 2,0-3,-3 5,-3 11,-5 17,-4 9,0 11,-3 10,0 10,-1 4,1-4,-2-1,2-4,0-4,0-7,0-7,0-10,0-1,0-3,0-3,0 2,0-1,0-17,14-32,13-24,15-21,4-9,2 6,-3 7,-10 19,-11 28,-12 22,-12 29,-9 18,-11 21,-1 11,0 7,3 3,5-8,4-7,-3-10,1-10,2-11,3-11,2-5,2 2,1 3,1 3,0-3,1-4,-1-5,0-2,2-2,-2-4,0 5,0-1,0 1,0-2,-5-1,1 0,-1 0,2 3,0 3,-1 2,-2-1,-2-7,1-10,-1-22,4-11,8-29,2-11,6-5,6-8,0 4,-1 2,-7 9,-2 12,-4 9,-13 9,-7 11,-8-4,-8-1,4 2,4-1,7 2,7 0,5-3,4 0,-4 3,2 3,0 0,-1 3,-2 15,1 21,4 20,4 13,-2 4,2 4,0 2,-1-5,-2-8,1-8,-1-4,0-4,0-5,0 1,0 1,0-4,0-2,0-2,-4-2,4-16,0-10,4-13,4-7,2-1,2-4,-1 2</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21.496"/>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147 0,'-4'0,"-1"11,1 10,1 18,0 15,-2 19,-7 19,-1 5,-2 11,0-6,-2-4,1-16,4-17,3-26,9-36,10-29,2-29,6-17,0-8,-3 4,-1 5,-4 10,-1 13,-4 28,-2 37,-2 50,-1 28,-1 16,1 1,-2-13,2-16,0-19,0-29,0-37,0-25,0-24,0-12,0-9,0-6,6-7,8-1,5-1,4-3,5 2,2 5,0 7,-1 8,-10 14,-5 20,-10 28,-4 25,-7 29,-8 26,-2 4,2 1,0-8,3-8,0-11,-4-16,-4-19,-8-28,-2-20,-5-19,2-19,3-6,8 2,5 10,7 12,5 19,2 28,5 31,-2 31,1 20,1 17,-1 19,-1 10,2 5,-2-13,0-10,0-19,0-18,0-16,0-16,0-5,0-7,0-2,0-4,3-10,4-21,8-28,6-28,-3-19,5-9,-4 9,-2 17,-7 22,-4 27,-3 24,-1 16,-4 22,2 11,-1 11,1 12,-2 8,2-5,0 1,0-5,0 1,0-6,-7-3,-2-8,0-5,1-10,4-19,1-19,1-28,1-17,1-14,1-9,-1 3,0 15,0 31,2 34,-2 25,0 18,0 27,0 13,0 5,-8-4,-1-10,2-10,-1-15,4-18,4-15,10-16,13-28,1-14,9-35,-2-26,-1-17,-3 4,-4 6,-7 13,-1 17,-4 23,-4 34,-2 31,-4 31,-7 16,-6 15,-1-5,1-2,-2-13,4-14,2-14,-4-11,0-2,-1-5,2-2,-2-2,-1 7,2 0,3 1,3-2,2 2,2 2,2 3,0 0,0 0,2 2,-2-2,0-3,1-3,2 4,2-1,5-4,2-4,-1-13,-2-13,-8-17,-5-15,-10-9,-5-6,-1-8,2-4,2-1,5-4,4 4,2-5,4 3,1 1,0 7,1 7,1 19,-2 35,0 29,1 23,-1 16,0 5,0 1,0-7,0-5,0-10,0-14</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5:52.887"/>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10 34,'0'2,"0"2,0 4,0 4,0 1,0 1,-1 1,-2-2,0 1,1-1,5-2,3-4,6-2,6-5,2-2,4-2,3-5,-3-2,0 1,-2 1,1 0,-5 1,-2 1,1 1,-2 0,0 0,-5 0,1 0,-1 1,-1-4,2 0,2 0,1 2,1-1,-3 5,-3 5,-3 4,-6 4,-2 4,1-1,-7 2,1 0,1-1,-2-4,2 1,2 1,1 0,-2 0,4-5,5-1,7-3,2-1,5-4,5-1,4-3,0-1,0 1,0-3,3-2,-3 1,-5-1,-2 2,-1 0,-2 2,-2 2,-3 1,-3-1,1 2,-2-1,-1-1,1 1,2-2,2-2,-1-2,1 1,-2-2,2 4,0 1,-3 4,-3 8,-4 6,-2 3,-3 0,-2 0,-1 2,2-1,-2 1,-2-2,1-2,-1-1,1 2,5-5,8-2,5-4,7-6,9-7,6-2,9-6,1-5,-1 2,-1 2,-7 2,-5 7,-7 2,-7 2,-3 3,-4 2,-4 5,-2 2,-2 3,0 3,0 2,-2 1,2 3,-1 0,-1 1,-4 7,2-2,-5 1,-3 1,0-1,1-2,1-5,4-3,9-9,9-8,6-7,4-7,7-2,4-6,1 1,2-2,-1 1,-7-3,-2 3,-1 3,-5 7,-5 8,-6 6,-5 9,-1 6,-6 3,-4 3,-1 2,-2 1,-2-3,3 1,-6 1,3 1,-2-2,1-2,-5 2,-3 4,0 2,-5 1,2-2,5-2,4-2,3-5,6-5,7-2,7-8,5-8,8-7,6-4,3-8,2 0,1 1,4-1,2-1,0 1,-4 6,-10 4,-7 5,-7 8,-7 4,-4 9,-3 4,-4 4,-5 4,-2 0,1 4,-2 5,-2 3,-1 2,2 1,-1 0,-1 1,5-4,-1-6,5-1,0-5,2-5,1-1,0-1,0-1,1 1,4-2,2-9,10-8,4-4,9-6,7-7,5-2,5 0,-1 4,-5 1,-5-1,-8 10,-8 8,-8 10,-8 8,-7 5,-6 3,-6 5,-6 2,-6 5,-1 3,2-1,1 1,2-2,4-1,-2-1,0-2,-2 0,5-5,2-2,2-4,4-4,4-1,7-7,5-4,11-7,2-8,11-6,5-6,2-6,2-2,2 1,-4-1,-4 5,-1 3,-4 2,-4 7,-6 6,-4 6,-7 9,-7 3,-4 4,-4 10,1 1,-4-2,1 7,-2 5,0 1,1 7,-1 0,2-3,-2-3,1-5,1 1,4-5,3-8,1-4,4-7,8-10,11-7,14-9,7-9,6-6,3-6,-3 2,0-2,-8 4,-7 10,-12 13,-7 9,-8 10,-8 7,-5 7,-5 6,0 4,-5 2,4-1,2 4,2-5,-3-2,0-2,5-5,-4-2,4-2,-2-5,4-1,5-6,6-4,6-7,6-7,3-7,5-8,-1-3,-1 1,-3 2,-1 5,-5 7,-3 12,-3 10,-8 11,-7 9,-3 6,-4 9,-4 6,-1 3,2-3,-1-4,1-10,2-7,1-9,1-6,4-4,2-1,3 1,2-2,2-2,7-2,1-5,4-8,2-4,0-3,2-3,1-4,3-2,3-3,3-5,4 1,4-1,1 2,1 3,-1 3,-4 2,-7 11,-5 10,-10 11,-7 13,-10 10,-5 9,-5 4,-4 5,2-1,2-2,2-3,2-6,1-3,1-8,7-5,1-5,1-2,8-5,6-5,5-9,2-3,5-5,2-2,1-7,1 1,1-2,-4 1,-2 7,-7 8,-4 14,-3 11,-7 10,-8 10,-8 10,-7 5,0-1,-3-3,2-1,-1-11,5-8,5-10,1-4,1-7,8-2,8-8,7-6,7-11,5-8,5-7,5-4,-1 2,-3 4,-3 1,-4 10,-7 20,-4 16,-4 11,-1 11,-2 8,1 7,-6-2,0-1,-2-4,1-2,-1-5,1-4,2-9,-2-7,-1-8,1-5,-1-2,8-7,8-8,5-13,10-8,5-8,2-5,2 4,-4 1,-4 6,-4 6,-7 10,-8 19,-13 14,-5 13,-8 7,-6 3,0 1,-2 1,-1-4,5-2,2-8,5-3,2-5,4-4,1-3,1-1,1-5,1 0,4 0,1 1,-2 1,2-1,2 1,2-2,5-2,6-10,2-4,5-4,5-5,2-1,-5 1,-3 2,-3 2,-3 3,0 0,1 3,1 0,-2 3,-5 6,-5 9,-5 3,-2 8,-5 1,-4 3,1-3,1-3,0-2,3-4,3-1,1-1,1 1,-2-1,1 2,1-1,1-2,0-2,0 1,0-2,-3 3,0 1,-3 1,1-1,4 1,4-4,4-2,8-5,3-5,8-8,4-10,4-1,-1-1,-4 4,-5 9,-8 9,-7 9,-4 7,-7 7,-4 1,-1 1,-2 1,0-2,1-3,2-5,2-2,-1-5,2-2,-1 1,2 2,-1 1,0-1,-1 1,-4-1,2 2,2-1,-1 1,-1-2,3 1,-1 2,1-1,-2 0,1 2,-1-2,-1-2,0-1,3-1,8-2,5-3,4-5,1-1,-2-4,4-4,-1 2,-2-3,1 2,-3 2,3 2,-2 2,1 1,2 0,2 0,0 1,-3 7,-1 8,-4 7,-1 5,-3 4,0 2,-3-2,0-2,-1-3,1-2,0-2,0-4,-3-1,-2-1,-2-2,-2 0,-5 1,-1 1,2-1,-2 2,0-4,3-1,-2-1,1 2,-2-2,0 1,1 1,1-1,-1 1,2-2,-1 1,-2-1,6-3,7-1,7-4,8-11,7-5,4-5,0 2,0 2,-5 2,-1 5,-3 5,-1-2,-2 3,-3 4,1 16,2 11,-1 11,-4 8,-2 5,-2-2,-2-5,-7-5,-4-5,-4-7,1-7,-2-3,3-4,1-1,1 1,-2 1,-2-2,1 4,-1 1,2-2,3-2,2-4,1 2,0-4,6-4,4-5,8-8,5-6,4-5,1 1,-4 1,-1 3,-5 9,-5 9,-2 10,-2 7,-5 1,-1 1,-4 2,-4-1,-1-2,-1-2,-1-2,2 1,-1-3,2-2,-1-1,2-3,1-1,0-2,1 3,1-2,-1 5,1 0,1-1,1 1,-1-3,2 0,5-2,4-4,8-6,2-6,8-3,-1 2,-1 1,0 3,2 1,7 4,4-1,4 2,1-1,-3-1,-8-1,-8 5,-13 2,-11 10,-10 2,-4 7,-6 4,2 0,-2 0,1-2,1-2,2-4,4-2,2-2,2-2,5-1,-1-3,2 2,2-1,-2-1,3 0,-2 0,1-1,-4 1,1 0,-2 0,1 0,1 1,1 2,-2 2,1-1,-2 1,0-2,1-2,1 1,2-2,-5 3,1 1,-2-1,2-1,0-2,3-3,11-3,4-2,4 1,4-2,2-2,-2 4,-4 7,-2 9,-8 9,-3 3,-2 3,-2 4,-1-2,-1-2,-4-3,-1-6,1-5,1 1,3-5,1 0,1-3,-1-3,2 0,2 6,-1 0,2 3,-1 0,-2-2,0 5,1-1,1-2,1-2,-2-1,2 0,0-1,0 1,0 0,0-2,2 1,-2-2,0 0,0 3,0-3</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27.616"/>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 0,'3'0,"5"0,11 0,7 5,4-1,0 4,0-1,0-1,-5 6,-2 0,-2-1,-2-4,-1-1,2 0,-2 0,4-1,5-2,2-2,-1 1,-2-2,1 0,0 0,-2 0,-1 0,-3 0,0-2,0 2,-1 0,2 0,2-6,0-3,0-3,-3 0,2 0,-4 2,5 1,0 3,0 3,3 4,3 4,3-1,3-1,6 0,-1 6,2 2,-2-2,-2-2,-5-2,-2-2,-4-2,4 1,-2-2,-3 3,-2 0,2 1,-1-1,-2-1,0-1,-3 1,0-2,0 0,-2 0,8 0,2 0,-2-2,0 2,-3 0,3 0,-5 5,-2-2,-1 1,-1 1,2-4,-2 5,1-1,4-1,1 1,0-2,0-2,-2-1,-1 0,0 0,6 0,2 0,-1 0,-2-1,-1 1,-2 0,2 0,-1 0,0 0,-1 0,-1 0,-1 0,0 0,2 0,-2-3,-2-2,1 1,-2-1,1 4,7-1,1 1,1 1,-1-3,-3-2,0 1,-3 1,3 0,-3-5,-1-1,-2 0,1 2,2 2,6 2,2 2,-2 1,-2 0,-1 0,-1 1,-2-1,-2 0,5 0,3 0,2 0,4 0,1 0,-1 0,-4 0,-4 0,5 0,2 0,-1 0,7 0,-1 0,1 0,4 0,-3 0,-3 0,-6 0,-3 0,-3 0,0 0,0 0,3 0,6 0,1 0,2-3,-1-1,-1-1,-2 1,-5 2,-2 1,-2-1,-1 2,-2 0,2 0,5 0,9 0,0 0,-3 0,-3 0,-3 0,-3 0,-1 0,1 0,3 0,1 0,-2 0,7 0,-2 0,-1 0,2 0,-2 0,0 0,0 0,-5 0,1 0,-4 0,-1 0,-1 0,4 0,0 0,0 0,-2 0,4 0,2 0,2 0,-3 0,-1 0,-2 0,4 0,2 0,-1 0,-2 0,-3 0,-2 0,-1 0,0 0,2 0,1 0,0 0,-2 0,1 0,-2 0,0 0,1 0,4 0,-4 0,2 0,-1 0,4 0,3 0,-2 0,-1 0,-3 0,6 0,3 0,8 0,2 0,8 0,5 0,4 8,4 1,2 3,-3 0,-10-3,-5-3,-11-2,-5-2,-7-1,-2-1,-4 0,1-1,4 1,0-5,3 1,-2-4,4 1,2 1,1 0,-4 3,-1 1,0 1,-1-2,-1-2,-1 1,-3 1,0 0,0 1,-1 2,2 0,5 0,9 0,0 0,2 0,-4 0,5 0,-3 0,-3 0,-4 0,4 0,-2 0,1 0,7 0,1 0,8 0,3 0,6 0,2 0,-8 0,-9 0,-8 0,-2 0,-5 0,-2 0,7 5,5-1,14 7,11 2,8-2,4-2,1-5,-8 1,-11-4,-10-1,-8 0,-5 0,-5-1,-2-2,-1-3,1 1,-2 2,-2 0,2 2,2 1,2 0,4-3,-2-2,-2 1,2 1,-1-3,-7 0</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31.777"/>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243 0,'0'5,"0"8,0 19,0 19,0 9,-8 12,-1 6,-3 9,0-6,3-3,3-14,2-11,2-14,1-5,1-7,0-3,1-1,-1-4,0 1,2-2,-2 4,0 1,0 1,0-2,0 1,0-2,0 0,0 3,0 3,0 4,0 16,0 4,0 4,0-4,3 0,4-4,2-7,2-4,-1-4,2-7,5-5,4-8,-3-12,-5-18,-5-18,-8-14,0-2,-3-8,-3 0,0 0,-3 1,0-5,-2 4,1 1,2-1,-4 2,0 4,2 6,-1 1,2 7,2 5,2 7,-1 7,0 4,-1-2,-1-1,-2-1,1 2,-2-2,2 0,-6 1,-1-4,-4 0,2 0,6 0,-1 2,4 1,3 0,1-2,2-2,3 1,0 1,0 1,2 1,1 4,6 1,0-2,-2-3,5 3,2 18,-4 28,-1 28,-4 23,-2 13,-2 10,-1-5,0 1,0-5,-1-6,1-15,0-8,0-13,0-10,0-10,0-7,3-7,1-2,1 1,1-1,1 0,-2 2,-1-11,-1-18,-1-15,-2-18,1-11,2 4,0 5,5 25,1 29,-3 35,-2 23,1 20,-4 10,1 5,-2-7,0-10,-2-11,2-9,0-11,0-11,0-10,0-7,0 2,-4-4,-1-1,1 2,1-1,0 4,1 1,1 0,1 0,0-3,4 0,7 4,2 1,-1 4,-1-3,-2 6,0-2,-3 2,-2 0,-2-1,-1-5,-1-3,0 1,0 1,-1 4,1-2,0-1,0 3,0 0,0 2,0 2,0 2,0-1,0 4,0-3,0-3,0-6,0-3,-5-8,-5-7,-7-7,1-19,2-17,4-19,4-11,3-14,1 0,5 1,2 5,1 6,1 11,1 11,-2 2,-2 2,-1-1,2 4,1 2,-2 5,-1 5,-1 1,-1 13,-1 23,0 23,-3 25,-4 10,-2 16,-6 4,0 4,-2-1,4-7,2-13,5-14,2-16,-1-14,-1-17,3-14,0-11,2-7,-1-4,2 2</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35.680"/>
    </inkml:context>
    <inkml:brush xml:id="br0">
      <inkml:brushProperty name="width" value="0.35" units="cm"/>
      <inkml:brushProperty name="height" value="2.1" units="cm"/>
      <inkml:brushProperty name="color" value="#DDDDDD"/>
      <inkml:brushProperty name="ignorePressure" value="1"/>
      <inkml:brushProperty name="inkEffects" value="pencil"/>
    </inkml:brush>
  </inkml:definitions>
  <inkml:trace contextRef="#ctx0" brushRef="#br0">171 192,'-7'0,"-8"0,-6 0,-3 0,0-3,-2-4,-2-8,5-6,20-2,14 1,25-4,19 2,23 6,15 6,15 5,2 4,-2 1,-12 2,-20 5,-28 1,-33-2,-33 1,-25-2,-25-2,-13 1,-12-2,2 0,7 0,6 0,22 0,29 0,44-5,44 1,50-1,41 2,40 2,25-1,13 1,-19 1,-25 0,-39 0,-45 0,-49 0,-43 0,-29 0,-16 0,-8 0,10 0,24 0,48 0,36 0,40 0,31 0,17 0,8 0,-4 4,-11 1,-21 2,-32 1,-38-1,-49-2,-40-2,-34 0,-23-3,-8 0,5 0,8 0,11 0,29 3,45 1,68-1,65 2,71-4,53 1,44-1,16-1,7 0,-24 0,-53 0,-58 0,-70-1,-71 1,-54 0,-50 0,-34 0,-25 0,-16 0,1 0,-1 0,13 0,16 0,13 0,19 0,13 0,6 0,12 4,6 1,22-2,31 1,38-2,47-7,26-4,22 2,3-1,-5 4,-25 1,-30 1,-27 1,-22-2,-19-2,-11 1,-8-7,-3 1,0 1,7 1,13 5,11 9,1 0,-4 2,-10-2</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48.936"/>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1 448,'6'0,"6"0,5-6,8-13,11-13,3-11,5-8,-2 0,-5 3,-5 10,-8 7,-9 2,1 7,1 4,-1 0,4 1,-1 2,-4 6</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09:56.632"/>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1920 954,'0'7,"-11"19,-19 17,-22 28,-20 16,-9 12,-3-9,-3-2,6-13,15-16,9-14,13-15,14-20,21-28,20-19,17-14,11-6,9-3,0 4,-1 8,-7 14,-8 8,-7 8,-8 2,-4 2,1 1,-1-1,4 1,2 4,4 0,-10 12,-17 18,-17 15,-24 27,-17 12,-13 6,-6 7,2-2,10-11,18-17,13-13,23-25,26-29,19-24,19-23,19-11,10-5,9-2,0 11,-15 11,-17 14,-17 22,-11 23,-11 17,-8 21,-16 17,-16 14,-21 14,-13 11,-7-1,-2-8,-1-19,13-17,11-19,20-28,18-27,29-22,29-23,35-21,36-12,47-11,22-7,19 3,-11 9,-31 23,-40 22,-42 28,-43 35,-32 30,-21 18,-20 17,-14 2,-19 1,-10-4,-7-13,-1-9,5-10,9-11,15-9,18-20,23-16,22-21,12-16,13-11,10-11,7 5,-3 5,-5 13,-11 22,-13 25,-8 29,-14 17,-18 27,-8 9,-11 8,-14 7,-11-6,-14-3,-4-8,1-10,8-13,5-14,11-11,11-8,10-5,7 3,1 1,2 2,3 3,-1-1,-1-4,-2 1,-2-1,0 4,0 2,3-2,4-2,4-2,-1-1,-7-1,2 1,-4 4,-5 2,-1 2,5 7,-4 0,-1 7,-2-1,7-1,1-5,8-3,6-5,6 4,2-2,4 0,-3-2,0-1,-3 0,-2 0,-1 2,0 1,5-11,13-16,22-12,26-10,8-5,-2 0,-5 6,-8 3,-13 0,-10 3,-4-5,-8 1,-3-2,7 6,4 0,4-2,1-5,-1-2,3 1,-4 1,-5 5,-5 2,-1 5,-4 1,-4 0,-2 7,-10 16,-7 8,0 8,-3 8,-3-1,0-2,-4 1,-2-6,-5-2,-11 1,-16-5,1-3,1-2,1 4,5 2,2-4,4 0,7-4,5-4,5-4,2-3,1-1,-2-2,1-2,1 2,1-1,0 1,1 0,-7-2,-1 2,-1 0,5-3,8-12,11-16,13-20,22-27,18-20,15-4,12 3,0 14,-2 8,-10 17,-16 14,-19 22,-31 24,-30 16,-24 16,-10 13,-1 0,5 4,9-5,12-13,5-7,5-3,4-6,-1-6,5-4,-6-2,0 0,2 0,1 4,3-1,-2 3,1 0,-1 2,4-1,-4 4,-2 4,-1-3,1-2,2-4,2 0,6-6,5-6,5-12,4-10,10-13,3-1,4 2,-1-1,2 5,-2 3,-6 8,-12 10,-8 7,-4 11,-6 6,-3 3,-10 3,-5 0,-3 3,4-4,4-4,7-4,0-1,3-1,4 4,5 1,2-2,2-5,5-8,14-17,14-11,20-17,12-12,15-5,9-1,9 0,5 8,-1 7,2 9,-10 12,-17 7,-18 1,-14 1,-8-3,-2-2,0 2,1-4,10-11,7 0,1 3,1 1,-1 2,-2 5,-10 13,-14 22,-20 25,-17 29,-17 19,-10 5,-11 11,-1-1,10-17,7-12,13-17,2-7,2-9,2-3,7-3,2-3,4-16,14-29,19-35,31-31,31-28,35-19,18 2,11 5,2 14,-16 23,-24 27,-27 24,-27 12,-24 8,-15 2,-9 5,-3 2,-4-2,2-9,2-3,3-3,0-2,0 1,2-4,-1 4,-1-1,-1 1,-4 1,4-3,1-2,-2-2,5-5,3-2,5-1,-1 2,4 8,2 5,-2 6,-2 2,0-4,-5 1,-2-1,-1 5,2-3,-1-3,-4-1,2 2,-1 4,-2 1,4 3,2 0,0 1,8-8,1-4,4-1,5-6,2 0,-2 2,0 2,-5 4,-2 5,1 7,-5 1,-1 3,-3 0,-1 1,2-4,4-4,1-2,-3-2,0 2,-2 12,5 12,5 17,8 14,8 11,2-3,-2-3,-3-7,-6-7,-8-2,-5-1,-2-2,-2-2,-2 0,-2-2,-2 1,1-4,-2 2,4 3,4-1,2 1,2 0,0-5,-1 1,1-5,3 0,1-2,-1 1,0 4,-3 1,2-4,-2 2,1-4,4-2,-4-4,-1-1</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00.960"/>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1323 2017,'3'0,"5"0,1-3,6-1,3-7,6-8,6-11,0-5,-2-1,7-6,-2 2,-2-4,4-4,-4 3,-4 6,-4 6,2 5,-4 1,-1 4,-2 4,3 5,3 1,4 2,4 1,2 1,2 3,-1-2,-5 2,-3-3,-2 2,-4-1,0 1,-1-4,-4-7,2 2,-1-2,-2 3,-2 1,-4-2,0-7,2-4,-1 0,1 2,5-4,1-1,-2 0,-3 2,0 1,-5 3,-2 3,-2 0,1 4,1-1,-1-1,-1-2,-1 0,-1 1,-14-7,-8-3,-11-1,-10-4,-1 1,-1 1,-2-3,4 3,4 3,2 4,5 5,4 3,3-1,1-1,4 2,-1 2,-2-1,-2-1,0 5,1-2,1 1,1-5,4-4,5 1,0 2,0 2,2 2,-4 1,-1 1,0 1,3-4,-1 4,2-4,-1 1,3 1,2-2,-1 2,1 2,-2 1,-3 1,1-2,-4 1,-4 3,-5 7,-2 5,-5 15,-4 6,-2 9,2 6,1 5,1-5,1 0,4-5,5-2,4 1,2-2,1-1,-8 3,-3 0,0-1,4 2,-2-1,1-1,1-5,2-2,2-2,2 1,-1-3,2-2,-1-1,1 0,2 0,1-1,2-4,1 2,-4-1,-1 2,-4-1,-1 0,-2-1,-2-2,1 0,-1-2,-1-1,-1 2,2-2,3 1,5 2,-2 8,1 1,-1-2,0-1,-4 0,-2-3,-3-1,0 1,-8 7,2 2,-6-3,2-1,2-4,5 1,5 2,1-1,6 0,3-3,3-1,7-2,10-12,4-11,13-20,2-10,6-10,0 0,3 2,-1 5,-7 1,-1 4,-3 6,-4 4,-2 1,0 1,4 0,2 3,-1-5,-2 1,0 1,-5 1,1 7,1 1,-3 1,4 1,2-5,-1-2,-4 1,-1-1,-3 1,2 1,1 3,-2 3,2-5,3 2,3 2,5 1,-4 1,-1 1,0 1,2 0,-2 1,-3-1,0 3,-3-1,0 1,-3 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05.695"/>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2115 137,'0'7,"-7"11,-8 15,-14 14,-10 10,-9 16,-6 7,-6 2,-7 8,4-7,1-7,13-13,10-13,9-10,9-7,4-9,11-19,3-28,5-29,1-20,3-12,7-6,5-5,8 7,1 13,-2 13,1 14,-5 8,-3 11,-5 8,2 3,3 2,2-1,-1 1,5-5,5-6,-1 0,1-5,-7 2,-5 15,-8 18,-3 24,-5 23,-1 14,-7 7,-13 13,-7 1,-4-4,-2-1,-5-8,1-11,4-7,0-10,4-10,17-19,26-34,26-29,38-29,20-10,22-6,6 8,-3 8,-12 11,-26 24,-25 21,-31 23,-34 19,-26 18,-25 24,-19 16,-3 5,-13 11,-2-1,7-1,7-12,13-10,18-17,13-15,14-23,21-29,32-35,35-35,49-29,25-22,24-13,3 8,-9 23,-29 29,-32 33,-34 32,-28 23,-15 25,-13 17,-7 10,-2 5,-4 7,1 4,1 3,-14-3,-10-2,-9-2,-10-2,-1-9,2-11,3-11,8-8,2-9,5-20,14-19,22-25,22-23,19-15,28-15,6-3,7 9,-11 25,-22 37,-17 29,-19 26,-19 21,-12 8,-13 7,-14 10,-14 1,-7-1,-7 4,-4-5,1-6,1-8,1-4,10-4,8-13,11-4,8-1,5-4,2-5,0-2,-1 0,-1-3,5 1,2-4,-1 2,4 5,1 4,-3-2,-3 1,-5 4,1 5,-1 4,1 1,-2 3,-2 1,1-1,5 2,2-1,5-4,1-4,1-4,1-5,-5-4,0 4,-2-1,-1-2,0 4,3 0,-7 7,1 5,-2 8,-5 1,-1 1,1-1,2-9,5-6,5-4,-1-4,4 2,-4 2,-1-1,-1 1,-1 5,-1 2,0-1,2-2,-8-3,-3-5,4-1,5-6,0 0,5 5,-2-2,0 0,-3 3,1-5,-1 2,2-4,1 1,3-2,3 1,0-2,-5 1,1 5,-1 2,4-1,-1 2,-1 0,0 2,2-1,-2-4,0-3,-5-3,2-1,0-2,-1 6,1 3,-2 3,4 1,1-1,3-1,4-1,-1-2,2-1,-5-2,0 1,1 4,-1-1,3 2,-1-4,1 2,-2-4,2 1,-1 1,-1-8,-2-13,-1-7,-4-4,-3 1,0-2,-4 2,2-4,1-2,2 0,4-2,2-14,2-4,-3-7,-1-3,-1 3,5 2,5 5,-2 13,3 5,-3 10,1 8,2 14,2 17,2 5,4 4,5-2,5 3,3-8,8-1,1-3,-12-4,-23-10,-26-8,-13-5,-16 0,2-5,7-1,6-7,10-4,4 1,5-5,8-8,5 1,5-10,5 1,6 4,0 4,3 7,2 10,5 18,10 19,19 17,12 6,9 6,1-3,2-1,-10-5,-11-6,-24-18,-39-30,-23-21,-19-15,-3-3,9 3,12 1,14 7,10 7,10 6,8 3,3 0,5-3,4-2,0 2,4 3,2 6,5 6,4 14,6 11,4 14,2 3,-3 0,-6 0,-6-4</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12.912"/>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1 381,'3'0,"5"0,1-9,-2-8,-1-4,-3-1,0-1,-1 1,-2-4,0 1,-2-1,2 2,3 5,5 5,8 5,4 15,8 14,11 19,15 25,9 19,6 8,3-4,-1-10,-10-13,-11-17,-26-19,-18-11,-15-11,-9-8,-5-8,-1-10,-7-5,-2-5,4-6,5 0,3 4,3 7,5 5,1 5,4 0,4 0,2-4,5-4,5 1,5 2,10 7,11 14,7 17,2 23,13 17,-2 17,1 2,-5-7,-13-10,-10-12,-12-12,-7-7,-8-10,-9-8,-9-5,-11-3,-17-11,-16-13,-7-13,-7-11,4-5,12 1,12 2,15 5,13 0,10 2,5 5,5 5,3 5,0 2,0-1,2 0,1 2,3 2,3 4,3 2,1 5,7 3,1 5,4-1,7 10,8 8,10 13,5 7,5 7,-6 2,-10-4,-13-7,-7-5,-10-4,-7 1,-5-2,-4 0,-2-3,-1 4,1 7,-1 1,-2-5,-19-17,-25-28,-13-20,-8-14,4-9,11 3,8 6,11 10,11 8,12 6,6 5,5-1,1 1,3-1,-2 1,-2 1,-2 1,0-1,0 2,0-4,1-1,2 0,-1 0,1 2,0 1,0 0,-3 4,-2-1,2-3,-4 5,-4 2,-2 7,-4 2,-4 2,-3 3,0 0,0 2,0-2,3 1,0-1,-3 0,3 11,2 13,2 6,7 1,1 2,0-1,3 1,3-3,1-2,1-2,1-4,1-1,-1 0,0 2,0 1,2 3,1 0,4-2,7 7,4 1,4-3,2-3,0 4,6 1,8 5,1-1,-3-3,3-1,-2-4,-7-5,-6-7,-7-1,-2-4,0-1,-2 2,4-1,-1 1,7 1,-1 5,2 0,0 2,-1-2,-2-3,0 0,3-3,-3 0,-2 1,1-2,-2 1,1 6,-1 1,2 4,-4-2,7 1,1-1,1 0,-4 3,-3-3,0-1,3-1,-1 1,-5-2,-2-3,-2 0,-1-3,-1 0,2-3,-2 6,0 1,0 2,1 0,-1-1,2-5,-2 1,-2 1,5-2,0 0,2 6,1-2,-2 1,1-4,-2 2,0-4,-3 1,1-3,4-2,-4 1,7 2,1 1,-2-1,1 1,1-4,-2 2,4-1,-5 4,0 1,0 2,4-3,1 0,-2 3,0-3,-3 2,0-4,0-8,4-16,2-8,-1-5,-2-6,0 1,0 2,0 8,-2 4,2 3,2 3,1 3,-5-5,-2-2,-7-2,-1-2,-7 1,-10-2,-2 0,-4-3,-1-5,-1 4,-1 2,-1 2,0 0,-1-1,-7-5,-4-9,2 4,-2 2,0 5,4 1,1-2,-4 2,-5 3,-1 3,5 0,3 2,3 1,3 1,6-1,3-4,-4 1,2 0,1 3,-1 1,-1-1,0-7,0-1,-6-2,5-2,-2 1,3 2,-2-1,1-1,-1 1,-2 1,-2 6,0 4,4 2,2 3,2 0,-2 2,4 11,4 13,2 5,5 11,2 5,4 1,4 3,2 4,6 1,5-2,1-2,7-2,2 1,0-3,2-5,-2-5,-2-1,1-1,5-6,1-3,-7 0,-2-4,-8-8,-14-21,-13-20,-15-16,-15-16,-10-4,4 1,1 1,10 9,7 15,13 22,25 25,16 19,13 16,4 4,-2 7,1 4,-2 1,1-2,-3 0,-2-2,-5-5,-7-11,-4-5,-4-2,-4-7,-2-2,-1-5,-1 0,0 0,0 1,0 4,8-4,-2 5,1 2,-1 1,-1-3,-2-2,-2-2,1-2,-4 3,-2 0,-4 1,1 5,-2 3,0 0,-5-4,-2-5,-10-6,-5-3,-13-15,-11-21,-5-15,-6-9,-5-9,-2 0,2-5,10 5,8 11,14 11,8 11,7 12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21.400"/>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301 202,'0'-6,"0"-7,-4 1,-4 0,-4 10,-7 5,-1 6,1 5,-1-1,4 2,4 0,1 3,2 0,3 5,3 1,2 0,-1 0,2-2,0 7,2 1,-2-2,4 2,7 0,5 0,5-1,0-1,0-7,5-6,4-6,0-4,1-4,7-8,-5-7,-3 1,-8-4,-5 1,-10-2,-5 3,-8 3,-5 0,-1 0,-7 1,-2-4,-3-3,1 2,4-1,1 1,1-2,1 0,-5 3,1-2,1 5,4-3,1 2,-1-2,2-2,1 4,-2-1,-2-1,2 0,-2 0,-4 5,-1 7,5 9,2 12,2 6,2 3,4-2,1 1,-1-7,2-1,-1-10,2-19,2-8,-1-7,2-1,3-3,2 2,-1-1,7 7,1 4,1 0,-1 0,2 4,-4 1,2 1,-3-2,-1-4,1 3,1 3,1 0,-1 3,4 2,5 2,4 4,-1-1,1 2,7 11,0 5,0 7,-3 5,6 11,-2 2,-1-4,-6-2,-4-10,-5-5,-6-2,4-5,-2 1,2-2,1 6,2 3,1 4,2-1,-2 5,-2-4,4-1,-1-1,0-5,-4 0,-1-2,2 4,-3 1,0 3,3-2,3-1,0-1,0 2,2 2,-2 0,1-1,1-1,-1-1,5-4,-3-1,-1-4,-1-3,-4 3,-1-1,1 2,1-2,1-2,2 0,4-2,1 2,0 0,3-1,0-1,1 4,1-2,2 0,-5 0,-4-2,-1-1,-4 2,1-1,0-1,1 5,5 4,0 1,5 4,-1 1,-1 0,-3-3,-3 1,-4 1,-1 1,-2 0,-2-3,-2-2,5-4,-1 2,-4-2,-1 7,-4 2,-2 0,-3 2,0 2,3 5,1 0,-1-3,0 0,3-3,0-3,2-3,-1-3,1 2,-4 2,-1 2,-1 2,-5-5,-5-3,-7-3,-6-2,-1-1,-1 0,1-3,-8-3,0 3,0 0,3-1,1-2,4-2,-7-2,-7-14,-4-6,-2-9,1-12,-1-6,3-8,5 5,1 6,3 8,6 7,4 4,4 5,-2 2,1-4,-4-4,-3 0,2-6,-1 0,1-3,1 0,-3-3,-2 3,2 5,5 4,1 6,1 0,-7 1,-6-1,-9-3,-3-3,-1-6,2 2,-2 1,4 3,4 3,10 1,4-2,-2 4,5 3,2-2,-4 5,2 2,0 1,3 1,3 2,-3 2,3-1,-4-2,-2 1,-2-6,-1-3,0-2,0 2,5 2,-1 2,5 1,-4 2,5 4,11 13,15 7,17 14,11 11,5 4,6 3,3-2,2-1,-5-6,-6 0,-8-4,1-7,-4 2,1 3,-1 0,2-1,9 4,6-2,3 14,3 0,5 5,1-5,3-2,-8-10,-10-6,-3-3,-3-7,6-1,6 2,-3 2,-4 2,-8-1,-11-1,-4-4,-6-1,-7-1,-5 2,-6 1,-2 1,-2 1,-4-2,-4 1,-4-2,-4-2,2-11,0-8,2-7,1-7,-3-2,-3-5,-5-2,1-2,-1 0,-5-8,-2-7,-8-1,2-1,0-4,2 5,7 5,4 11,7 6,5 5,2 4,-1 0,1-3,-2 3,2 0,-1 0,-5-2,-2-1,1 0,-2-9,0-1,-2-1,-7-4,-1-1,-1-1,2 5,-1-1,1-1,1 7,5 4,3 4,5 4,1 2,-2 4,4-1,-2 2,-2-6,-5 0,-2 2,-2-1,1 2,-1-3,2 0,0-3,-3-1,-1 1,4 0,-2-5,2-1,-4-1,-2 4,3 0,0 4,4 2,2 2,2-1,-1-5,1 1,-5 1,-3 8,1 8,-1 7,2 9,1 7,3 8,6 0,-3-1,1-4,4 1,4-1,4 1,5-1,0-1,5 3,2 2,5-2,-1 7,-1 2,4-4,7 7,3-2,3 4,1-4,-2-2,-2-8,-3 3,-2 0,-1-5,3-1,-1-3,1-6,-2-4,-2-1,-4 1,-4-1,2-2,5 1,5-3,3 1,6 4,0 1,-3 4,2 1,-7-1,-2-4,-1-3,2-4,-4-1,-2-1,-2 2,2-1,6-1,3 2,0 2,0 1,2 7,4 1,1 1,-1-4,-6 1,2-1,-2 4,3 2,6 1,0-1,-2-1,-1 5,-3-5,-4 0,-7-6,-1 0,-3-5</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25.640"/>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254 1475,'3'0,"12"-6,6-6,6-15,16-6,11-6,2-2,2-2,2-2,-6 0,-6 9,-9 6,-4 1,-8 7,-2 2,4 2,2 0,7 5,-1-1,-2-1,-5-3,-3-4,-3 4,-3 3,-3 1,0 1,1-2,-2-2,-2-1,1-4,-2-2,-2 3,0 3,-2 3,1 0,-1 1,5-1,2-1,-4-5,-1 1,-1 1,-2-1,-5 1,2-1,-1 2,-1-3,-1-1,0-5,-3-2,0 1,0 2,0 2,0-1,0-1,0 2,0 0,0 3,0 0,0 0,-4-1,-1-4,-5 7,-2-1,0 4,4-2,2 0,-1-2,-2 5,-3 6,-17 24,-7 11,-3 8,-6 16,-6 8,-9 10,0 1,2-6,-1-5,7-8,8-7,10-5,10-8,4-8,8-4,2-6,1-1,-3 1,-3 1,-3-1,-2 0,1 0,1 2,1 1,5 0,0-3,-6-2,2-1,-1 3,1 2,-2 2,-5 5,-4-1,-1 2,-5 2,-3 3,7 0,4-3,7-4,3-2,3 1,1-4,2-1,0-4,2 2,-4 5,-4 1,-4 3,2 1,2-1,3-3,2-1,2-1,1-2,-1 2,2 2,6-1,6-4,9-5,5-2,2-5,5 1,8-16,14-16,13-10,5-11,2 0,3 0,-1-3,-2-2,-3 5,-9 9,-12 6,-9 12,-8 0,-5 3,1 2,-2 2,4-1,7-7,7-8,1-5,-2 2,-3 0,-3 3,-5 3,-5 3,-5 6,-5 5,-5 1,1-2,-3-2,-2-4,2 4,0 1,3 3,-1 3,2 1,5 4,5 2,-2-1,0 0,-5-1,2-4,-4-4,-2-4,-2-1,1 1,-4 2</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02.462"/>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182 1,'-2'0,"-2"0,-2 6,0 3,-3 5,1-1,-1 1,-1-1,-2 1,0 1,1 0,2 0,2 0,-2-2,1-1,4 0,-2-1,-2 1,-1 0,-1 0,-1 0,2 0,6-2,6-2,5-5,2-5,2-2,6-7,0-1,3-1,0 1,2-3,2-2,1 2,-4 3,-4 3,3 2,0-2,5-2,2 2,1-1,-1 2,-1-2,-6-1,-6 4,-7 4,-10 4,-4 7,-4 4,-4 4,-4 2,-1 2,-1-1,4-1,-4 0,-1-1,3-2,2-3,4-2,0-2,3-2,0 1,1 1,-2 2,-1 4,-1 5,3 1,-1-1,-1-1,2-3,0 0,2-1,5-5,7-3,8-6,7-8,8-4,10-3,5-6,11-6,0-3,3 0,5 2,-8 4,-5 4,-8 5,-14 6,-15 5,-9 5,-12 8,-8 0,-1 5,-4 1,-2 3,-2-2,2-1,0-1,3-4,0 2,3-1,-1-2,1 1,0 5,1-3,1 0,-1-1,1-2,-1-2,4-2,7-2,6-5,4-5,5-7,5-4,1 0,3 2,0-2,6-2,7-1,8-4,9 1,12-2,6 5,5 0,-1 5,-7 2,-12 4,-13 4,-10 3,-11-3,-4 0,-2-2,-4 2,1 0,-1-3,2 3,0-3,-1 3,-1-1,-2 4,-4 7,-4 5,-4 6,-5 6,-6 6,-2 5,1-2,-4-2,4-4,2-4,4-5,2-2,1 1,2-1,7-8,10-13,9-7,7-7,7-8,1 3,-2 3,-2 4,-5 5,-5 2,-4 1,-1 1,4 2,1 2,5-1,3-1,-1-3,-2 0,-5 0,-4 6,-6 6,-6 6,-6 5,-4 4,-5 1,-2 4,-1-1,0 1,-1 2,-2 1,3-2,3-6,0-3,0-3,-2 0,2 1,0-4,-3 0,-3-4,-6-1,-3 1,-4-2,-4-2,-2 2,4 0,4 0,5-1,-4 4,-7-2,-8 2,-4 2,-2-1,5-1,5 5,11-2,13 1,16-5,13-4,13-1,6-3,4-4,1-2,-1 0,-2 0,-5 3,-5 3,-4 1,-3 2,-1 3,-2 0,-2 0,1 0,1 2,3-2,6 0,7 0,2 0,5 0,1 0,0 4,-2 2,-5 2,-8-2,-5 0,-4-3,-1 0,-4-2,5-2,2-4,2-5,2-2,-1-3,-2-3,-3 1,-3 2,-2 3,-2 0,-2 3,-5-1,1-4,-1 1,-2 5,1 7,0 11,-2 7,2 2,0 4,0-2,0 0,0-2,2-5,2-4,7-4,1-3,1-4,1-8,-2-5,-2-1,2-6,2 3,-4 0,2 3,-4 2,-2-1,-2 2,-2-1,-2-2,-2 3,-5 3,-4 3,-1 7,-1 2,-4 2,-2 2,-8-1,-6-1,-2 1,1 0,-2 1,1 1,4-2,5 0,5-3,3 0,5 1,1-1,-2-1,-2-1,-1-1,-4 3,-6-1,-3 1,-7 3,-5 3,-2-2,-1 1,0-4,2 2,5-1,7-2,8 0,7-2</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10:34.904"/>
    </inkml:context>
    <inkml:brush xml:id="br0">
      <inkml:brushProperty name="width" value="0.35" units="cm"/>
      <inkml:brushProperty name="height" value="2.1" units="cm"/>
      <inkml:brushProperty name="color" value="#808080"/>
      <inkml:brushProperty name="ignorePressure" value="1"/>
      <inkml:brushProperty name="inkEffects" value="pencil"/>
    </inkml:brush>
  </inkml:definitions>
  <inkml:trace contextRef="#ctx0" brushRef="#br0">363 399,'6'5,"14"16,11 19,10 13,5 14,14 10,-1-7,1-2,-9-13,-8-8,-7-16,-1-8,-4-4,-1-7,-4 6,4 0,0-1,1-2,1-2,-1-1,-1-4,-6-5,-10-26,-11-23,-20-26,-10-11,-10-1,-10 8,1 7,4 10,6 16,9 8,6 11,6 6,0 2,1 1,1-5,-2 2,0-1,-3-7,0-1,-6 3,0 8,0 4,0 6,6 0,-3 0,-3-2,-2-5,1-5,1-2,1-2,1 4,5 18,4 22,10 11,9 14,9 5,9 1,9 1,3-5,3-1,-3-4,-5-8,-2-9,-4-6,-4-6,0-8,3-2,-1-4,-4-4,-4-6,-9-10,-12-14,-10-5,-8 4,-6-5,-2 0,-4 6,0 3,3 7,3 4,3 5,0 7,2 2,1 2,1 3,2 2,0-2,-6 1,-6 1,-6-2,-4 0,-4 0,1 0,7 0,6 0,4 0,1 0,7-3,4-8,7-5,5-5,2-3,6-3,3-2,-1-1,-1 2,4 7,-2 1,3 5,3 6,0 0,3 3,7 0,4 5,-1-1,-1 1,0 1,-1 0,-5-3,-5-3,-2-6,1 0,9 4,9 16,12 14,1 19,10 19,7 9,3 6,-8 4,1-1,1-7,-5-13,-4-16,-10-12,-11-7,-9-4,-5-2,-2 2,-1 2,2 0,3 5,5 2,2 5,10 0,-1 5,1-2,-4-3,-1 0,-4-3,2-3,1-2,-2-2,-2-4,-1-2,-3-2,-1-3,-2 3,4-2,7 5,7 2,3 5,-3 1,-2-1,-4-1,0-3,-3-4,-10-4,-11-4,-9-3,-8-4,-4-1,-1-4,-10-3,-5 2,-7-4,-1-7,-3-3,5 0,2 0,7 3,4 5,4 1,2 0,-3 0,2-3,-1 1,1-4,10 8,15 13,12 10,12 14,10 3,11 8,5 5,8 10,-2 4,4 3,3 1,-8-8,-5-8,-7-12,-5-6,-10-9,-7-2,-3-4,3 3,0 2,0-4,3 4,2-1,1 4,-2-5,-2-2,-2-4,-2 2,-1-1,2 5,1 3,0 2,-5-1,-1 1,-1-2,-4 0,1-2,-1 5,7 0,1 0,-2 0,-1-1,-4-2,-1-5,-1 1,-1-5,-2 3,1 3,2 0,-1 1,1 2,6 0,-2-1,2-4,-4 4,1 1,0 0,-3-2,1-1,-2-1,-4-2,2-2,2 1,-2 4,6 1,0 2,0 2,1-5,2-2,-3 1,0 1,0-2,2 7,4 1,3-2,-2-1,-1-4,-4-4,-2 1,-3-4,1 1,2 1,6 6,2 0,-1 0,1 0,-4 0,-2-2,-4-1,1-3,-1-4,1-2,7-3,1-3,-2-3,-2-2,-3-4,-2 2,-2-4,1 1,0-4,3-4,4 2,4-1,1 4,-2 4,-2-2,-4 4,-2-2,-5-3,-3-2,0 1,-2-4,1-2,-2-2,1 0,2-2,-4 7,-7 2,-5 4,-4-4,-1 1,0-1,3-2,-4 1,1-2,-2 1,1 2,2 1,-2-2,-4-2,-8-4,-8-1,-3-8,-3-3,-6 0,1 3,7 0,7 3,4 6,4 3,4 3,6 3,-3 3,-2-5,1-2,-1-4,-1 1,2-1,-8-1,-9-3,-5-7,-2-4,-1 7,4 7,5 3,5 6,2 0,5 0,-1-2,2-5,-1-4,-2-2,1-2,-5-8,1 2,-2 0,1 9,2 2,2 4,2-5,2 1,0-1,2 2,-4 0,-1 0,-3-6,3-1,-4-8,-2 4,-5 2,-1 6,0 0,3 6,3 3,0 3,2 2,1-10,-3 1,-2-2,4 1,-2-7,-3-3,-2-1,2-4,3 1,0 1,0 0,5 1,1 2,1 2,7 4,-1-2,-1-4,-3 2,0 1,0-2,0 5,3 2,2 5,4 1,0-4,-5 1,-2-1,1-1,1 2,1-2,-2-6,0-2,-5 1,-1 1,0 6,3 0,5-2,1 2,3 3,1 3,1-1,1-1,0-1,0 0,-5-4,-2 1,-1 1,14 8,12 9,6 8,12 7,3 12,15 4,3 2,-1 5,-4 1,1-3,2 3,-4-2,0 2,-6-3,0-7,-9-5,-4-5,1-2,0-5,1 1,1-2,-4 1,-2 3,-2 0,0-5,0 7,0 2,4 2,2 2,0 1,-4-2,-2 2,-2 3,2 2,0-2,0 0,5-3,1 1,0-2,-5 4,-1 0,-4 0,-2-5,-2-1,1 0,-2-1,1-4,5 2,0 3,2 2,1 2,0 2,1 3,1-4,-4 2,2-1,3-1,-4-2,-1-5,-2-1,-1 0,-2 5,-1 1,-1 1,8 1,5-1,-2-1,-1 0,-1 6,0-1,-1-2,-2-2,3-1,0 3,-2 0,2-3,-3-3,-1 0,1 0,1 0,1 0,2 5,4 1,1-5,3 1,1-2,5 6,2 0,-4 0,-2-3,1 0,-3 0,-2 4,-1 8,5 6,1 0,-2 2,2-1,-1-4,-7-4,-1-4,-3-1,-3 0,-1-6,-4-3,-4 0,3-1,-3-1,3 2,-1 5,-1-2</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8:55:11.172"/>
    </inkml:context>
    <inkml:brush xml:id="br0">
      <inkml:brushProperty name="width" value="0.35" units="cm"/>
      <inkml:brushProperty name="height" value="2.1" units="cm"/>
      <inkml:brushProperty name="color" value="#008C3A"/>
      <inkml:brushProperty name="ignorePressure" value="1"/>
      <inkml:brushProperty name="inkEffects" value="pencil"/>
    </inkml:brush>
  </inkml:definitions>
  <inkml:trace contextRef="#ctx0" brushRef="#br0">0 1,'0'0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0"/>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44 1,'0'5,"0"4,0 4,0 2,0 0,0 2,0-1,3-2,6-8,6-12,9-8,6 1,1-2,4 1,-4 5,-4 3,-6 0,-13 6,-10 8,-7 7,-1 4,-5 5,-2 0,4-1,-1-5,4-2,-1-1,2 0,0-3,-3-1,-1 1,-1-3,2 1,3 1,0 1,2-5,5-4,4-4,7-5,1 0,2-3,0 1,2 1,-1 5,-1 5,-3 5,-3 7,-3 4,-4 7,-4 2,-8 2,-5 2,-5-2,2-8,6-5,9-10,14-7,5-6,4 3,-5 3,-6 8,-9 7,-6 7,-5 4,2 1,-1-2,2-2,5-5,6-6,8-8,2-4,1 0,-4 6,-7 8,-4 5,-5 5,-5 5,-1-2,-1 1,-1 1,1-4,2-5,16-10,17-13,25-10,13-7,6-1,-3 2,-11 5,-13 7,-19 10,-19 7,-14 5,-8 5,-6 1,-2 0,1 0,2-3,5-3,5-2,4-2,3-2,6 0,0 0,0 0,0 0,-2-2,-2 4,1 1,3-2,12-2,9-2,9 0,1-2,-1 1,-6-1,-9 4,-12 5,-10 2,-5 3,0 0,3-1,1-2,4-2,-1-2,2-2,0 1,-1-1,5-3,5-1,9-2,2 0,-2 4,0 2,-3 3,-3 2,-2 1,1 0,-2 1,1-4,19-4,25-5,25 0,23 0,15-2,-7-1,-19 2,-22 1,-24 3,-22 0,-22 3,-13-2,-4 1,-5-4,0-1,3-3,4 5,2-2,3 0,2-2,1 1,0 2,-3-1,0 0,-3 3,-3 2,-3 1,-2-3,-1 1,2-1,1 2,1-1,4 1,10-1,9-2,12-1,9-2,6 2,4 1,4 1,-2 0,-3-2,-5 2,-1 0,-3 0,-1 2,-2-1,0 1,1 1,5 0,5 0,1-2,-2-2,2-2,2-2,-1 1,2-2,0-2,-4-1,-7-3,-10 0,-6-3,-6 0,-3 0,-1-1,-2-5,1-3,8-2,3-4,5-3,4-1,0-1,6 2,1 2,1-1,-2 5,3 0,-3 2,-5 1,-7 1,-9 1,-10 2,-5 5,0 3</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1"/>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1 167,'8'1,"8"4,5-2,9-2,6 2,5-1,7-2,-5 0,-1 0,-4 0,-7 0,-4 0,-4 0,-5 0,-2 0,-1 0,-1-3,2 0,2-2,0 1,0-2,-3-2,-7-1,-11 0,-6 2,-5 2,1-1,-2 2,1-1,-1 2,0 2,-1 1,-2 0,0 0,-3 0,-2 0,2 0,2 0,-1 0,-1 0,-1 0,1 3,-3 0,1 1,5 1,3 1,0-3,5 3,-1 0,5-2,12-4,6-1,8-1,5-1,5 2,5-1,1 2,-2-1,-2 4,-2 0,-5 0,-1 0,-4 0,-8 0,-8 1,-11 2,-8 3,-8 8,-5 4,-8 0,-3 0,0-2,0-1,3-3,4-4,5-4,5 1,4-1,1-1,2 0,3 5,2-4,-2 4,0-4,1 2,1-1,7-2,9-8,16-5,19-10,16-4,19-4,5-1,-1 4,-4 4,-7 4,-12 5,-9 5,-10 1,-11 3,-5 0,-13 4,-12 5,-12 8,-7 5,-10 2,-2 5,-8 2,-3-1,-3-1,1-5,4 0,5-6,2-3,5-2,5-2,8-1,12 1,11-2,22-2,27-11,31-11,31-9,17-5,-5 4,-20 2,-26 5,-29 5,-26 7,-26 9,-20 7,-13 8,-19 8,-6 5,-1 2,-2-1,1-4,7-4,7-3,4-3,5-1,9-2,6-3,3-3,6-2,2-1,-1 2,1-2,-2-2,1 2,2 2,9-1,9-1,6-1,6-2,9-2,5 1,2-5,-2 0,-4-2,1 2,-5 2,-3-1,-3 1,-3 1,-2 0,-1 0,0 0,0 0,0 1,-6-1,-6 2,-6 4,-6 1,-6 4,-7 7,-4 0,-2 3,-5 0,-3 1,-2 4,1 1,-1-3,2-5,5-4,13-7,22-4,26-7,21-7,8-4,-1 1,-11 5,-19 8,-16 9,-15 3,-13 9,-10 6,-4 0,-3 2,-1-2,-2 0,-2-2,2-4,2 0,1-6,0-3,1-1,2-5,-1-3,1-2,-2-1,2 0,2 0,4-1,3 1,1-3,4 0,1-6,0-6,1-6,7-12,1-12,7-3,8 0,6 1,5 7,-1 7,1 7,-1 7,-1 8,2 10,2 17,1 10,-2 8,-3 5,-6 0,-2-1,-2-2,-4-5,-1-4,-4-7,-5-7,-5-2,-1-5,-6-5,0-8,-1-10,2-11,5-5,3-6,8 0,8-3,8 1,9 2,8 3,1 3,-2 0,-2 5,-5 5,-8 14,-13 9,-9 12,-12 8,-4 5,-2 5,3 2,6 1,4 0,5-3,3-2,3-2,-3-7,0-14,2-20,-2-12,7-8,8-4,6-1,6 1,2 9,-1 9,-4 9,0 4,-3 7,-1 1,2 1,2 1,11 4,14 13,22 10,23 11,10 7,-4 1,-8-5,-14-1,-20-10,-19-10,-16-10,-16-13,-7-13,-6-8,-1-8,-2-5,-2-1,1 0,-1 3,2 6,0 3,-1 5,-1 4,2 3,0 3,0 0,0 0,2-2,1-1,3-4,3-2,1-2,-1 1,0-2,0 0,2 1,-1 4,-1-2,-4 3,-2 1,-3 5,-2 3,-1 8,-4 10,-1 6,-1 10,-1 4,1 2,-3 1,-2-1,-1 1,3-2,-1-2,-2-2,3-1,0-7,1-4,4-5,2-3,2-3,3-6,3-8,5-8,7-7,7-2,10-5,5-2,7-1,2 3,-1 2,-1-4,-1 1,-1-2,-1 3,-5 4,-3 5,-6 6,-5 2,-1-1,-3-2,-1-1,-2-2,-3-2,-2-5,-5 4,-1-1,2 5,2 0,-1 2,4 1,-4 3,2 0,0 1,-1-2,-4-2,-1-3,3-3,0 3,-1 0,2 0,-1 1,0 2,-1 0,1 2,1-2,1 0,2 1,1-2,1 1,-3 3,-3 1,0 8,-3 6,1 8,-1 7,2 6,1 1,-2 5,-1 2,-1 1,-2 0,-2 0,-4 0,0-2,-4 1,-1-4,2-7,2-3,1-1,1-7,1-2,-2-5,1-5</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2"/>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0 1,'0'1,"0"5,0 5,0 1,0 1,0 2,0 2,0-2,0 1,0 1,0-2,0 1,0-1,0 2,3-2,0 0,0 0,0 1,2-1,-1 0,4-1,-2-2,1 0,1 0,-2 1,-2 2,1-3,2 0,4 0,-2 0,1 3,-1-1,0 1,-1 0,1-2,-2-1,1-3,-1 0,2 0,-3-1,0 2,0-2,0 2,-1 1,-2 1,1 1,-1 1,2 2,-1-4,2 0,2-1,-2-2,0 1,0 2,0 2,-2-1,1 2,1 0,1-1,2-2,2 3,2 1,-1 1,0-1,0-1,2-3,-1 2,2-1,0 1,-3-1,-1 2,-2-1,-3-4,1 1,-1-2,2-2,-1 1,-2 2,1 1,0 2,1-1,2-4,0 1,-3 1,2-1,-1 0,1-1,1 1,0 0,0 1,0-1,-3 2,-2 2,1-1,-1 3,1 0,-4 2,1-2,-1 0,-1 1,0-1,0 2,0-2,-1-3</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3"/>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618 1,'-3'0,"0"2,0 4,0 4,-2-1,1 2,1 1,-3 1,0 4,0 1,-2 1,1-1,-4-1,1 1,-2-2,4-1,2 0,0-1,0-2,0-3,-3 0,2 1,-1 2,1 0,1 3,-2-3,-1-1,0 2,2-1,-1 2,2 1,-1 0,-2-3,0 0,1 1,2-2,-1-2,2 3,2 0,-1-2,-4 1,1 1,1 0,3 1,0 2,-2 0,1 0,-2-1,0-2,1 0,2 1,-3 1,2-1,-1 2,1-1,-2-2,0 0,-2 0,1 0,-1-2,4 2,-1 0,1-1,-1 1,1-2,-1 4,-1-1,2 2,1 0,-2 0,1 0,-2 0,0 2,1-2,-1-2,0-1,2 0,-2 2,0-2,1 3,-1-3,2 0,-1 0,-1-2,0 1,0-1,0 2,0 2,0-2,0-2,-1 1,1-2,0 1,3 2,0 0,0 0,-2 0,2 0,-1-1,-2-1,0 1,0 1,0-6,7-11,10-8,4-8,1-5,4-4,-2 0,-3 2,-5 1,-2 3,-4 3,-2 3,1 1,0-1,0-1,1-1,4-4,-1 0,2 5,-1 2,-2 2,-2 0,-1 0,-3 2,2-2,-5 0,-6-3,-6-3,-8-3,-4-8,0 5,3 3,5 3,2 5,5 2,2 4,1 1,4 0,2-2,3 1,5 4</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4"/>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 17,'5'0,"10"0,12 0,6 0,3-3,0 0,-3 0,-3 0,-5 1,-4 1,-1 1,-4-2,-1 2,0 0,0 2,-1-2,1 0,0 0,3 0,1 0,-1 0,0 0,2 0,1 0,-2 0,-1 0,0 0,-1 0,-2 0,1 0,-1 0,0 0,0 0,-4 0,-8 0,-8 0,-5 3,-7 0,-1 0,-3 0,-1-2,2 1</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5"/>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48 1,'0'3,"0"3,0 3,0 3,0 2,0 2,0-1,0 2,0-1,0-1,0 2,0-2,0 1,0-1,0 0,0 2,0-2,0 0,0 0,0 1,0-1,0 0,0 0,0 2,0-2,0 0,0 1,0-1,0 0,0 2,3-5,0 0,0 0,0 0,-1 3,-1-2,-1 2,2 0,-2 0,-2 2,2-2,0 1,0-1,0 0,0 0,0 2,0-2,0 0,0 3,-3 1,0 2,0 2,0-4,-1-2,-1-2,1-2,1 1,1-1,1 2,-2-3,-2-1,2 1,2 1,-1 1,1-1,1 2,0 0,0 0,0 2,0-2,0 1,0-1,0 0,0 2,0-2,0 0,0 1,0-1,0 0,0 0,0 2,0-2,0 0,0 0,0 1,0-1,-3 0,0 3,0 2,0-1,1-1,1-1,1-1,-2 1,2-2,2 1,-2-1,1 0,7-1,-2-4,3 1,-2-2,2-2,0 1,0-1,3-2,5-2,-1 0,4-3,-1 0,4 0,2 0,1 0,-4-2,2 2,0 0,0 0,2 0,-1 0,2 0,3 0,0 0,-3 0,2 0,-5 0,-2 0,-2 0,1 0,-2 0,1 0,-2 0,0-3,4 0,1 0,-2 0,0-1,-6-2,-3-2</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6"/>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125 66,'4'0,"8"0,11 0,13 0,9-1,6-1,-2-2,-5 1,-7-3,-8 1,-7 1,-5-1,-4 1,2-2,2 0,-1 0,1 0,-2 3,-2 0,-1 1,-4 4,-8 2,-6 5,-5 2,-5 2,-2 4,-3 1,0 1,0 1,1-2,4 3,-1 1,2-1,0-1,2 1,-1-2,-1-2,0-2,0-2,0 1,-3-2,2-2,-4 2,2-4,0-1,0-1,2 0,-1 0,1-1,2 1,2-2,-1 2,2 0,7-4,8-5,8-6,6-5,2-4,2-3,2 0,2 2,-1 4,-4 4,-3 7,-3 2,-4 7,-4 2,-1 4,0 4,-3 0,0 0,-1 3,-2-2,-6 4,-3-2,-6 1,-3-1,-3 2,1 1,-1 0,0-3,2-2,1-1,3-3,0-1,1 1,1 1,-1 1,2 1,-1-2,1-1,0-1,3 1,0-3,3 1,1-1,1-1,1-2,0 0,-3 1,0-1,-2 2,-1-1,2 1,2-1,20-5,18-8,20-5,10-5,-2 1,-7 1,-13 7,-19 7,-13 6,-13 6,-10 4,-4 5,-3 0,2 2,-1-1,2-2,2-2,-1-2,4 2,-2 0,1-1,1-2,-1 0,-1 0,0-2,0 2,-1 0,-1 0,1-1,1-4,4-1,4-4,14-5,25-9,23-5,16-5,8-2,-2 4,-14 4,-18 5,-17 5,-14 3,-11 3,-5 5,-1 1,-4 1,1 4,0-1,-2-2,-2 1,-1 0,-1 4,-3 2,-1 2,-4-1,-1 2,2-1,-2-5,1-2,17-5,23-11,20-9,17-8,15-4,0 2,-10 4,-16 6,-17 9,-20 4,-12 7,-9 4,-8 4,-1 2,0-3,3 0,2-3,2-1,5-2,3 0,14-5,13-4,13-6,2-1,0-2,-6 1,-6 4,-9 2,-6 5,-4 3,-5 3,-5-1,-2-1,-2 1,0-4,-2 1,1-2,-1 0,-1-2,2 2,-1 2,1-1,1 1,0-1,1-1,10-7,4-10,6-7,4-6,4-6,2 2,-1 1,2 1,-5 2,-5 6,-1 0,-1 2,-2 1,0 1,0 1,0-1,4-1,2 2,2-5,-2 4,1 1,1-1,-2-1,-2 2,-1 2,-1 1,-5-2,0 1,0-1,-3 2,0 1,0 3,-2 0,1 1,1-1,0 0,0 0,1 0,1 0,-1 0,1 0,1 0,-3 3,-8 3,-11 9,-13 5,-14 5,-16 7,-11 2,-7 2,-4 2,8-1,11-4,14-4,14-5,10-3,13-11,14-8,15-11,15-8,6-2,-1-1,-7 4,-7 2,-6 5,-9 2,-3-1,-4 2,-4 2,2-1,-1 2,-1-1,1-2,-1-2,2 1,0-2,0 1,0-1,0 2,0 1,-7 4,-7 11,-10 9,-9 8,-6 4,-1 3,2 0,2-2,6-1,5-3,5-4,4-2,2-2,1-1,5-1,4-5,5-3,5-6,3-3,2-3,2-2,-1 1,2 1,-2 0,0 1,-3 1,-2 2,-1 1,-1-1,4 1,1-4,4-4,1-1,3-1,0 1,1-2,-1 0,3 0,2-2,-4 2,-4 3,-4 3,-5 0,-3 3,0 0,-2 0,2 0,0 0,2 0,-2 0,0 0,-2 0,-2 5</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7"/>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22 1,'3'0,"5"3,2 5,7 5,2 4,1 1,-4-3,-2 1,-4 1,-2 1,-4-3,-1 1,-1 1,-2-1,-2 2,1 0,-7 2,-4-2,-1-2,-1 2,-1-1,-1-2,1 0,0-3,3-3,1-2,5-2,3-5,9-5,5-4,4-3,4-3,4 0,-2 0,0 5,-6 4,-3 7,-6 5,-5 11,-4 7,-9 4,-4 7,-2 1,-3-3,1-5,-1-2,-1-7,4-1,7-9,14-6,14-10,16-7,6-5,6-2,-3 1,-5 5,-8 8,-16 8,-11 11,-10 6,-7 3,-3 0,-3 0,0-1,-3-2,2 0,-1-3,2 3,2 0,-2-3,3-2,4-2,11-4,8-7,7-6,9-6,7-1,4-7,2 1,-1-1,-3 2,-4 0,-4 3,-4 3,-1 3,-4 2,2 2,0 4,-3-1,2 2,-1 0,-2 3,-5 3,1 3,-2 5,-2 2,-2 2,1 0,-2 2,0-1,-2-1,2-1,0-2,-1 0,-2 1,0 1,-2 1,1-2,-2-1,0-3,0 0,1-3</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04.775"/>
    </inkml:context>
    <inkml:brush xml:id="br0">
      <inkml:brushProperty name="width" value="0.35" units="cm"/>
      <inkml:brushProperty name="height" value="2.1" units="cm"/>
      <inkml:brushProperty name="color" value="#004F8B"/>
      <inkml:brushProperty name="ignorePressure" value="1"/>
      <inkml:brushProperty name="inkEffects" value="pencil"/>
    </inkml:brush>
  </inkml:definitions>
  <inkml:trace contextRef="#ctx0" brushRef="#br0">0 1,'0'2,"3"5,0 5,-1 3,2 0,1 0,-2 5,0-2,-2 1,-1-2,2-2,-2-2,0 2,-2 0,2 0,0-1,0-1,0-1,0 0,0 3,0 0,0-1,0-1,0 1,0-1,0-1,0 3,0-1,0 1,0-2,3-1,-1-1,1-2,0 1,-2 2,-1 2,2 1,-2-2,0 1,0-2,0 1,0-1,0 2,0 1,0 0,0-2,0 1,0-2,0 1,0 1,0 2,0 2,1-1,5-2,3 1,-3 1,0-2,-1-2,-4 1,1-1,-1-1,2 2,0 1,-1 1,-1 1,1-4,2-1,-2 0,1 2,-2-1,-1 1,2-1,-2 1,0-2,0 0,0 3,0 0,-2-2,2 2,0-1,0-2,0 0,0 3,0-2,0 2,0 0,0-3,0 2,0-2,0 3,0-3</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8"/>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2 0,'0'3,"3"3,0 5,1 1,1-2,1 2,-2 2,-1-2,0 3,-3 0,2 0,-2 0,0 1,0-1,-2 0,2 2,0-2,0 0,0 1,0-1,0 0,0 2,0-2,0 0,0 0,0 1,0-1,0 0,0 2,0-2,0 0,0 0,0 1,0-1,0 0,0 0,0 2,0-2,0 0,0 1,0 2,0 0,3-1,0-2,0-2,0 1,-1 4,-1 0,1 0,-1 0,4-2,-2 1,-2-1,2-1,-3 2,2-2,-2 0,3-2,0-1,0 0,0 0,-2 2,1-1,-1 2,-1 0,0 2,0-2,-1 0,1 1,0-1,0 0,0 2,0-2,0 0,0 1,0-1,0 0,0 0,0 2,-3-2,0 0,-3-2,0 2,0 0,0 2,0-2,1 1,-1 1,0-2,2 1,-1-2,-1-2,2 0,1 0,0 1,3 2,-2-1,2 1,2 1,2-4,10-1,4-2,7-3,1-2,1-1,1-1,1-1,-1-1,-4-1,-1 1,-5 0,0 0,-3 0,0-2,0 2,0 0,0 0,-3 3,3 0,0 2,1-4,1 2,-2-3,1 2,-2 1,-2 0,0 0,1 0,1 1,-1 1,2 1,0 1,0-2,-1-1</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49"/>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0 0,'3'0,"3"0,8 0,11 0,5 0,6 0,2 0,-1 0,-2 0,-7 0,-4 0,-4 0,1 0,0 0,3 0,3 0,1 3,2 0,0 2,2-4,-1 4,1 1,-4 0,-2 0,-5 3,-3-3,0 0,-3-2,0-2,0 2,0 1,0-2,-3-2</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0"/>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 1,'0'2,"0"1,0 3,0 3,0 3,0 1,2 4,-1-1,2-1,0 0,0-3,0 0,-1-1,1 1,0 0,-2-2,4 1,-2-1,-2 2,2 0,0-3,-1-1,1 1,-2-2,1 2,-2-1,1 1,1-2,-1 1,2-1,3 1,-1 1,1-3,-2 1,2-1,-1-1,1 2,0-1,0 3,0-1,0 1,1 0,-1 1,0-1,-1-1,-1-1,1 2,-1 2,-1-1,-1-1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1"/>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0 0,'0'2,"0"4,0 3,0 4,0 4,0-1,3 4,-1-2,1-2,3 2,0 0,1 0,-1 0,2 0,-2 2,1-2,-2 1,1-1,0 2,0-2,0 1,-2-2,1-4,-1-2,1-1,-4-2,2-1,0-1,0 0,-1 2,-2-1,1 2,1-1,-1-1,2-1,-1 3,-1-1,4 1,1 0,1 0,4 3,-2-2,0 2,1-3,-1 0,-1-1,-1 1,1-2,-1 2,-1 0,0 0,0 0,0 2,0-2,-1 0,1-2,1 1,1-2,-2 0,0 0,1 1,2 2,2 3,2 3,-1 0,2 2,-4-2,2-3,-1-3,-4 1,1-2,-2 1,0 0,-2 0,1-3,-2 3,0 0,1 0,-1-2,2-1,-1 0,-1 0,-1 2,1-2,1-2,1 2,-1 0,4 0,-2 2,3 1,-2 0,1-2,-4 1,2-2,2 0,-4 0,2 1,2 1,-1-1,-1 2,-1 2,1-4,-2 1,1-2,-2 0,0 0,1-2,-1 2,2 0,-2-1,1 1,1 1,-2-1,-3-1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2"/>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549 1,'0'2,"-1"1,-4 4,-2 4,-5 4,-2 1,-2 2,-2 0,4-1,1-1,2-2,4-4,1-1,0 0,0 0,0 3,-2 0,-1 0,2 0,2-1,-1-2,0-3,2 0,-2 0,1 0,1 0,-4 0,2 0,0 1,-1 2,-1-1,1-2,1 1,-2-1,2 2,-1-2,1 0,0 0,0 0,0 1,0 2,1 0,-1 2,-1-1,-1 4,-1 1,2 0,-1 0,1 0,1-2,1-1,2-1,2-1,-1 1,2-2,-1 0,-1 0,1 0,-1 0,1 0,1 0,0 1,0-1,0 0,-2 0,-1 2,2-2,-1 0,-1 0,0 1,0-1,-1 0,1 0,-2 2,2-2,0 0,2 0,-2 1,0-1,0 0,1 0,2 0,-1 2,1-2,-2-2,1 1,-1-1,-1 1,-1-1,-1 2,2 0,-3 0,2 2,1-2,0 0,-2 0,2 1,2-1,-2-1,1-1,-1 1,2-1,1 2,-2-1,2 1,0 1,-1-1,-2 0,1 0,1 2,-2-4,0 1,1-1,1 1,-2-2,0 1,1-1,-1 2,3 1,-1-2,1 4,0-2,0 0,0 0,0 1,0-1,0 0,0 2,-2-2,1 0,-1 0,1 1,-1-1,1 0,1 0,0 2,0-2,-2 0,1 0,-4-2,2 1,0-1,0 1,2 1,-2 0,1 0,-1-2</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3"/>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293 0,'-2'3,"-1"3,0 0,-1 2,-1-2,1 0,1 0,0 1,0 2,-2 2,-1 1,-1 3,-2 3,-5 0,-1 0,-3 1,-1 1,2-1,1 1,-1 1,7-2,-1-4,4-3,1-1,1-2,2 0,0-2,0 2,-1 0,-1 0,1 0,-2-1,1-1,-1-1,2 3,-1-1,2 1,-1 0,2 0,-1 0,2 1,-2-1,0 0,1 2,1-2,-2 0,-2-2,2-1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4"/>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1 869,'0'-2,"2"-4,-1-1,4-2,-2-2,0 1,1-2,-1 0,0 0,0 0,0 0,-1 0,1 1,-2-1,2 2,-1 1,2-2,1 2,-1-1,1 1,-1 0,2 0,2 0,-2 0,-2-2,1 2,-2 0,0 0,1 0,2 3,0-1,2 1,-1 0,-1-2,-1 1,-1-1,1 1,1-1,0 2,4-3,1 2,-2-2,0 1,-2 1,-1 1,2 0,-2-3,1 0,-1-2,2 2,-2 0,0 0,-2 2,1-1,-2 2,1 0,-1 0,2-1,-1-1,1 2,-1-1,1-1,-2 1,1-2,-1 0,0 0,0 0,0 1,0 1,-1-1,-1 1,-1-2,2 0,-2 0,1-2,2 1,2-4,-1 1,2 2,2 1,1 2,-2 1,-1 1,0-2,-1 1,2-2,1 0,-2 0,0 0,-2 1,1 1,-1-1,1 1,-2-4,1 2,-1 0,0-1,2-1,-2 1,-2-1</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5"/>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875 1006,'-2'0,"-2"0,-1 0,-2 0,-2 0,0 2,-3 5,-2 4,-1 5,-1 1,-2 2,-2-1,-1-3,3 0,5-3,1-3,1-1,4-2,-1-3,2 1,-1-1,-2-1,1-2,2-5,3-4,-1-6,1-4,-2-7,2-4,0-1,0-1,5 1,2 2,4 2,-1 5,-1 4,0 3,-3 4,-1 1,-4 5,-4 8,-9 6,-9 6,-7 3,-2 3,0 2,3 1,3-3,4-3,5-5,6-5,6-8,3-6,5-5,-1-4,1-1,-2-2,-5-3,-2-2,-4 2,-2 2,-2-1,1 5,2-1,0-1,3-10,3-7,2-8,2-6,5-2,3 5,0 8,0 13,-4 12,-8 13,-6 8,-5 6,-1 5,-1 2,-2 2,1-1,-1-1,2-2,4-2,1-2,4-4,2-6,5-4,5-5,-1-6,2-3,0-5,0-1,2-1,-4-5,2-2,-1 1,-2-4,1 1,4-1,-1 5,1 2,-1 2,-2 8,-7 15,-7 9,-4 9,-2 3,-3 3,4-3,2-4,5-10,2-10,5-7,0-8,3-5,0-4,2 0,-2 0,1 2,-1 1,0 0,5-5,2 1,2-2,2 1,1 4,-2 1,1 1,-5 5,0 3,1 5,5 1,8 1,11-1,11-4,12-5,12-5,6-1,5 5,1 2,-2 7,-7 2,-12 2,-13 3,-17 0,-14 2,-10-1,-9 4,-1 1,-4 1,2-2</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6"/>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207 55,'4'0,"8"-3,11-3,13-2,10 1,10-2,-1 0,-7 3,-9 0,-13 6,-14 1,-15 7,-9 4,-6 4,-6 2,-2 0,2-1,2-4,2-2,4-1,2-4,1 2,1-2,0 1,1 1,4-1,-2 2,-2 0,2-1,0-2,-1 0,1 0,-2 0,2 0,0 0,0 1,-1 1,10-2,7 0,8-3,5-2,2 1,1-2,-1 0,-1 0,-1-2,-5 2,-3 2,-3 4,-5 3,-5 4,-8 2,-5 5,-4 1,-1 0,-1 0,-1 0,0-2,3-5,15-8,21-6,23-6,17-3,8 1,-6 1,-12 4,-13 4,-14 4,-12 1,-11 4,-10 4,-6 1,-9 3,-4 1,-4 2,1 0,2-3,5-3,3-1,3-4,6-2,2-4,4 1,1-1,1 1,1-1,-3 2,-2 0,2 0,-1 0,2 3,4-3,7 0,6-3,4-1,2-1,0-1,-3 2,-1-1,-4 2,-1 3,-4 2,-1 4,-5 4,-5 2,-6 3,-2-1,-2 1,-4-3,1 0,-2-2,3-4,4-3,4 0,2-1,4 1,1-2,-2 2,1 2,-1-2,4-3,7-12,6-14,4-16,2-12,3-12,0-9,-3-3,-3 2,-6 2,-1 7,-4 7,1 9,-1 7,2 10,0 4,0 4,0 2,2 2,-4 2,2 2,-3-1,2 5,-5 11,-6 17,-5 13,-2 4,-5 4,-2-4,4-2,1-5,4-3,4-3,1-3,0 0,3-3,0 0,-3 0,1 0,1-2,1 1,1-2,-1-2,3-1,0-1,2-2,-2 3,1-2,-2 4,-1-1,-1 4,3-1,0 1,2-1,-1 2,2-1,0 1,0 0,0 1,2-1,2 2,-1-2,3 1,-1-2,1-2,0-2,1 1,1-1,1 2,-2 0,1-1,-2-1,-2-2,-1 1,-1 0,-2 1,0 1,0 2,0-1,0 0,-3-4,1-1,11-7,18-6,18-7,15-7,11-4,7-1,-3 2,-12 5,-14 6,-8 5,-13 5,-11 4,-7 1,-4 1,-4 2,-1-1,1-1,-2 4,0-2,-2 3,-2 3,-5 3,-5 1,-5 1,-5-1,-2-1,2-1,0-4,3-2,2-5,2-2,4-2,2-2,2-2,5-7,7-12,10-13,13-13,4-11,3-8,-3 1,0 5,-6 9,-8 12,-4 9,-6 9,-3 3,-3 2,0-1,-1 2,-1 0,1 0,1 0,0 2,-3 2,-2 13,-8 11,-5 8,-6 6,-2 0,2-1,2-5,5-3,4-6,2-5,2-1,2 0,-2 3,1-1,-1 4,0-2,0 2,2 2,-2-1,-2 2,-1 0,0-1,2-4,2-1,1-12,5-13,5-17,8-12,4-11,6-1,0 2,-2 8,-1 11,-3 8,-3 4,0 3,-4 4,-1 5,1 0,-4 3,1 0</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7"/>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0 1,'0'2,"0"1,0 3,0 1,0 1,0 4,2 1,1 2,0 2,0-1,1 2,-2-3,-1-1,1-2,-2 0,0-3,0 1,1 1,1-1,-1 2,1-1,-1-1,-1-1,2 2,-1-2,1 0,1 1,-2-1,1 0,-2 0,0 0,3-1,-2-1,2 1,2-1,-2 2,0 0,3 0,-2 0,2-1,-1-1,1 1,0-1,3 4,1-2,1 0,-2 0,-2-3,2 1,-1 1,1-2,-2 0,-1-2,2 2,-1 0,1 0,-2 3,0 0,-3 3,1-3,-1 0,0 0,0-1,0-2,2 1,-1 1,1-2,-1 1,1 2,-1 3,1 2,1-1,0 2,0 0,0-1,0-2,0 0,-2-3,1 3,1 0,-2-2,4 2,-1 3,1 0,2 2,1-1,1 1,-2-2,-1-2,-1 1,-2-5,0-2,-2 1,2-1,0 1,0 1,3-2,-1-1,-2 2,0-1,-2 2,-1 2,-3-1,2 2,-1-3,1 0,1-1,1 1,1-2,-1 2,-1 0,2 0,-1-1,2-2,0-2,0 2,-3 2,0-2,0 0,0 0,0 1,0 2,2 0,-1 0,-1 0,-1 0,1 0,1-1,2-1,0 1,-1-1,-2 2,1 0,-1 0,2 0,-2 2,0-2,0 0,1 1,-2-1,1 0,-3 0,1 2,-1-2,0 0,2-2,-1-1</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15.439"/>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185 99,'-2'1,"-2"4,-4 2,1 4,-2 1,0 3,1 0,-1 0,3-2,0 1,3-2,-3 1,0 1,0 1,3-2,0-2,2-10,1-5,0-5,1-3,4-3,2-5,4-2,2 1,1 1,1 1,0 4,-2 4,1 4,-1 4,-1 1,-1 8,-4 8,-2 5,-4 4,1-1,-2 2,0 0,-3 0,-3-4,-2-4,-1-5,-3-5,0-3,-1-2,-5-2,0-1,-3-2,-5-4,2-2,0-8,5-3,4 1,4-5,7-1,1 2,1 5,4-2,-1 0,10 3,5 1,4 5,1 3,0 5,0 1,-3 3,-2 0,1 3,-1 1,-1 5,-1 0,-1 3,-1 2,-1 1,-4 0,-1-2,-1-2,-1-1,-2 1,-1-1,-1 2,0 2,-3-1,-1 1,-4-4,-1-1,-3-3,-1-1,-2-2,0 1,0-2,1-1,2-5,3-7,-1-1,2-7,2-4,3 2,0-1,5-2,1 1,4 2,4 5,2 4,1 1,-2 2,1 3,1 2,1 2,-2 4,-1 2,2 4,2 4,-1 6,-1 3,-2-3,-3-3,-3 1,-3-1,-2 0,1-1,-5-2,-2 1,-4-1,-1-3,-5-1,3 1,0-2,0-1,1-3,-1-7,-3-5,-3-8,0-5,0-4,5 2,1 2,4 2,4 2,2 3,1 2,4 2,1 2,7 0,4 2,1-2,5 0,0 1,0 4,-3 1,-3 1,0 2,-1 2,-1 1,1 1,-5 4,0 4,-2 1,1 2,-4 3,-1-3,0 2,-4-5,-4-2,-5-1,-2-1,-2-1,-1-1,3 3,2 0,-1 0,-4 2,-1-1,-1 1,2-1,0-1,0-1,2-4</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8"/>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609 0,'-1'1,"-2"5,-3 3,-2 5,-2 2,-1 2,-1 0,0 2,2-1,-2 2,0 0,-2 0,2 0,-1-3,-1 0,2-4,0-1,0 1,2-2,1-3,4 1,1-2,2 1,-1-2,2 1,-2-4,0 2,-2 0,1 2,-1-2,1 0,-2 1,1 1,1-2,-1 1,2-1,0 3,0-1,0 1,2 0,-2-2,-2 2,1 2,-2-2,0 3,0 0,0 1,-2-1,1 0,-2 2,0 1,-2 3,1 1,-2 1,1 1,-1-2,5-1,-1-1,2-4,2-2,-1-2,2-2,0 1,2 1,-1-2,-1 2,2-1,-2-1,-2-1,4 2,-2-1,-3 1,1 1,1 1,-4 2,2 0,0 0,-1 3,1 0,0 3,0-1,0-2,1-3,2 0,0-2,3 1,0-2,-1-2,-1-1,-1 2,0-2,0 0,2 0,-4 1,1 2,-1-1,-1 1,2 1,-1-1,2 0,2 2,1-2,0 0,-2 0,-1 1,2-1,-2 0,0 0,1 2,-1-1,0 4,0-1,2 1,-1 1,1-2,-1-1,2-1,0-1,0-1,0 2,0-1,0 1,2 1,-2-2,0 1,0-5,3-5,3-7,1-4,2-5,2-3,4-3,-2-2,1 2,-2 0,0 0,-2 0,-1 2,0 1,-1-2,1 2,-2-1,2 1,0 0,2-2,-1 2,2-1,0 1,0 0,0 1,-1 1,-2 1,-3 1,-2 1,1 2,-1 1,-1 1,0 0,-1 0,-1 0,-1 0,2 0,-2-2,-2 2,2 0,0 0,0 0,0-1,2 1,1 0,-2 0,2-2,0 2,0 0,3-1,0-2,3-2,0 2,3-3,0 0,2-1,-1-1,-1 2,-1 2,-2-4,-2 2,-1-1,-1 2,-2 2,-2 0,1 2,-1 2,1-1,-1-1,1-2,1-2,0 1,-2-1,2-2,-3 1,2 0,-1-2,4 1,-2-2,3 1,0 2,0 0,0 3,0 2,-3 1,0 0,-2 1,1-1,-2 0,0 0,-2 0,2 0,0 0,0-1,0-1,0-1,2 2,-1-2,2 1,-1 2,-2 0</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59"/>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 43,'2'0,"5"-1,8-1,2-2,2 1,1-2,2 1,2-1,0 4,-1-1,-1-1,-1 0,-3 2,-3-1,0 1,-1 1,-1 0,2 0,-1 0,-1 0,-1 0,-1 0,-1 0,-1 0,2 0,-2 0,0 0,0 0,0 0,1 0,2 0,0 0,-1 0,-1 0,1 0,-1 0,4 0,1 0,1 0,1 0,-1 0,1 0,1 0,0 0,1 0,2 0,0 0,-1 0,-2 0,-2-2,-2 1,-4-1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0"/>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85 1,'0'3,"3"7,0 5,2 5,-1-1,1 2,-1-1,-1-2,-1 0,-1 0,-1 0,0 0,0-2,0 1,0-1,-1 1,1 1,0-2,0 1,0-2,0 0,0 0,0 0,0 0,0 0,0 0,0-2,0-1,0 0,0-1,0-1,0 1,-2 2,1 1,-4-2,2 0,0 0,-1 1,-1 2,-2-1,1-1,0-1,0 3,0-1,0-2,0 0,0 1,0 1,0 1,0 0,0 1,3 1,-2-1,2 2,0-1,2-1,-1-1,2-1,0-2,0-2,0 2,0 2,0 1,0 1,2 1,1 1,-2 1,1 1,1-2,0 1,-2-1,2-3,-3-3,3 0,0-1,-1-2,-1 0,1 0,-2 0,0 0,1 0,-1 0,-1 1,2-1,2 0,-1 0,-1 2,1-2,-1 0,2 0,-1 1,-1-1,1 0,-1 0,-1 0,0 2,0-2,0 0,0 0,0 1,0-1,-1 0,1 0,0 2,3-2,-2 0,1 0,-1 1,1-1,-1 0,1-1,2-2,2-2,6-2,0-2,3 1,0-2,3-1,0-2,2-2,-2 0,1 0,1 0,-2 1,1 1,1 1,-2 0,-2 0,1-2,-4 4,1-1,-1 1,1 1,-2 0,0 0,-2 0,1 0,-2 0,0 0,0 0,1 0,2 0,-1 0,2 0,-1 0,0 0,0 0,-1 0,1 0,1 0,2 0,2 0,-1 0,-1 0,2 0,-4 0,-1 0,-1 0,-1 0,-1 0,0 0,0 0,-1-2,-5-8,-5-2</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1"/>
    </inkml:context>
    <inkml:brush xml:id="br0">
      <inkml:brushProperty name="width" value="0.2" units="cm"/>
      <inkml:brushProperty name="height" value="1.2" units="cm"/>
      <inkml:brushProperty name="color" value="#004F8B"/>
      <inkml:brushProperty name="ignorePressure" value="1"/>
      <inkml:brushProperty name="inkEffects" value="pencil"/>
    </inkml:brush>
  </inkml:definitions>
  <inkml:trace contextRef="#ctx0" brushRef="#br0">118 0,'3'0,"0"0,3 0,2 0,2 0,2 0,3 0,3 0,0 0,0 0,-3 0,-1 1,-2 2,-2 0,2 2,-1-2,-2 0,0 1,-3 1,-3 2,-5 4,-7 2,-3 4,-6 1,-1 0,-4 4,2 2,0-1,2-1,-2-1,4-4,1-4,4-1,1-1,4-4,-1 1,1 1,-1-2,5-2,8-7,8-5,5-5,6-5,5-2,4 1,1 4,-1 5,-9 5,-9 10,-15 10,-7 7,-11 2,-3 1,-2-2,1-2,4-5,3-2,6-3,1-2,4-1,11-4,19-11,22-12,24-18,18-9,4-3,4 3,-13 9,-19 9,-19 9,-22 13,-19 11,-12 9,-10 8,-8 4,-5 3,-5 1,-7 2,-1 0,2-3,2-4,7-1,4-2,6-5,1-3,4-2,-1-1,1 0,-1 2,-1-1,0 2,2 0,-4 5,-1-1,0 1,0-1,2-1,2-3,4 0,8-4,10-10,8-5,5-8,3-3,2 1,-2 1,-5 5,-7 4,-4 5,-5 1,-3 4,-6 4,-2 4,-2 2,-2 2,0 0,0 0,0-1,0-1,-3 2,1 0,1 0,-1-3,1-1,2-5,2 0,2-2,-1 2,1 0,-1 3,1 2,-2-2,-2-3,2-2,2-2,2-2,11-11,20-11,20-20,17-15,14-5,2 4,-4 7,-12 9,-16 15,-19 15,-14 12,-13 7,-7 10,-6 2,-4 2,-2 2,-2-1,1 1,-1-1,2 1,3-4,0-1,3-1,0-2,2-2,-1 1,1-1,1 1,-2-2,4-2,-1-1,2 0,2-3,13-9,21-18,19-19,19-14,4-2,-6 5,-11 9,-11 9,-16 12,-13 17,-10 8,-8 11,-9 8,-5 4,-1 3,-1 0,-2-3,1 1,1-2,-1-2,5-3,0-3,3-2,2-2,1-1,3-1,0 0,1 0,1 2,-1-2,1 0,1-3,6-8,10-14,14-20,12-15,12-11,3 1,-3 5,-9 13,-10 10,-13 12,-11 13,-13 11,-5 8,-7 5,-1 5,-1 2,-2-1,1 4,1 1,-1-3,2 3,-1-2,1-1,1-4,2-2,0-2,3-2,2-4,1-1,3-3,9-13,9-23,9-20,9-16,1-12,4-4,-2 5,-5 10,-5 13,-4 10,-4 11,-4 9,-2 3,1 3,2 0,3 0,3-3,2 0,-1 0,-4 0,0 3,-1 0,-2 2,-2-2,4 0,1-2,-2 1,1-1,-1-1,-2 2,1-1,-5 5,-4 5,-1 5,-4 4,-1 2,0 4,0-1,2 5,-1 0,2-1,-1-2,1-2</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80,'5'0,"4"0,7 0,5 0,3 0,2 0,1 0,0 0,1 0,-1 0,0 0,0 0,0 0,0 0,0 0,-1 0,1 0,-2 0,2 0,0 0,-1 0,1 0,-2 0,2 0,0 0,3 0,8 0,4 0,6 0,3 0,-3 0,0 4,-5 2,-4 0,-4-1,-5-1,3-2,0-1,-2-1,-1 0,-1 0,-1 0,-1 0,3 0,8 0,-1 0,-1-1,-1-4,1-1,0 0,1-3,1 0,1-3,4 0,-1 3,2 2,-2 4,0 0,-3 3,1 0,4 0,-2 0,1 1,-2-1,-4 0,-4 0,3 0,-3 0,0 0,-1 0,-4 0,1 0,-2-4,-2-2,2 1,-1 1,-1-1,7 4,-1-1,2 2,-3 0,0 0,-1 0,-2 2,0-2,0 0,0 0,-2 0,2 0,-1 0,1 0,-2 0,2 0,3 0,3 0,5 0,-2 0,0 0,-3 0,-3 0,0 4,-3 2,0-1,-15-1,-8 1</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81,'5'0,"8"0,14 0,6 0,5 0,7 0,3 0,4 0,1 0,1 0,0 0,-5 0,-5 0,-2 0,-3 0,-5 0,2 0,-1 0,-2 0,3 0,3 0,4 0,5 0,8 0,2 0,-4 0,-6 0,-7 0,-7 0,-2 0,-1 0,2 0,-3 0,5 0,4 0,0 0,-2 0,-2 0,-4 0,-2 0,-1 0,4 0,-1 0,1-5,2-1,2 0,-1 2,-4 1,-1 1,-1 1,-2 1,-5-5,-1-1,-1 0,1 2,3 1,0 1,0 1,3 1,-2 0,2 0,-4-3,-2-3,0 0,1 1,1 2,1 2,1-1,2 2,-6 0</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12,'5'0,"4"0,7 0,5 0,8 0,8 0,1 0,5 0,2 0,5 0,1 0,1 0,-4 0,0 0,0 0,-3 0,-1 0,1 0,-2 0,-4 0,-4 0,-4 0,-2 0,-2 0,-2 0,1 0,1 0,-2 0,5 0,8 0,4 0,4 0,5 4,2 2,1-1,0-1,0 1,0-4,-6 1,-5 2,-1 2,0 0,-1-1,1-2,1 0,4-3,-2 1,0-1,-3-1,-5 1,-2 0,-4 0,-4 0,5 0,1 0,3 0,0 0,-2 0,-1 0,-3 0,-1 0,-2 0,0 0,0 0,-2 0,1 0,1 0,-2 0,-2-5,-4-2,2 1,6 1,2-2,1-1,0 1,0 2,-2 2,-1 0,0 3,0 0,0 0,-1 0,1 0,-2 2,-7-2,-18-5,-7-1</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5"/>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12,'9'4,"8"2,5 0,8-1,8-2,7-2,4 1,4-2,-1 0,4 0,-2 0,0 0,0 0,-5 0,-7 0,-4-2,-2 2,-2 0,-1 0,-3 0,0 0,-3 2,3-2,3 0,-1 0,-2 0,0 0,-2 0,-1 0,0 0,-1 0,1 0,0 0,3 0,6 0,3 0,1 0,1 0,-4 0,-2 0,-5 0,0 0,-3 0,0 0,-2 0,1 0,1 0,-2 0,1 0,1 0,-2 0,2 0,0 0,-1 0,5 0,5 0,3 0,-3 0,-1 0,-2 0,-5 0,1 0,-2 0,-2 0,2 0,-1-5,-1-1,2 0,-1 2,1 1,-6-5,-5 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54,'9'0,"12"0,12 0,9 0,6 0,5 0,5 0,4-4,-2-2,0 0,-3 1,0 2,-3 2,-5-1,-2 2,-5 0,-5 0,-4 0,2-4,-2-2,0 1,1 1,5 1,5 0,4 3,-2-2,-4 2,-6 2,-3-2,-3 0,2 0,5 4,5 2,5 5,2 4,4-2,-5 1,-5-7,-10 4,-6-1,-3-4,-1 0,-1-3,2-1,5-2,2 0,1 0,2 0,2-2,-1 2,-2 0,-3 0,-2 0,-1 0,0 0,-1 0,5 0,5 0,2 0,-1 0,1 0,-1 0,-1 0,-3 0,-7 0</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54,'9'0,"12"0,12 0,8 0,7 0,4 0,4-5,-2-1,1 2,1-1,-7 1,-1 2,0-4,0 0,2 2,1-1,1 2,-4 0,-6 3,0 0,-4 0,-4 0,-2 0,-2 0,-3 0,0 0,-2 2,1-2,-1 0,2 0,-1 0,-1 0,7 0,1 0,3 0,6 3,3 3,4 0,-1-2,-6 4,-4-1,-5 1,-3-4,-3-1,0 0,-2 2,1 1,-1 0,5-2,6 4,8-1,2 1,4-4,2-1,-2 0,-7-3,-10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1-01T07:56:19.095"/>
    </inkml:context>
    <inkml:brush xml:id="br0">
      <inkml:brushProperty name="width" value="0.35" units="cm"/>
      <inkml:brushProperty name="height" value="2.1" units="cm"/>
      <inkml:brushProperty name="color" value="#F6630D"/>
      <inkml:brushProperty name="ignorePressure" value="1"/>
      <inkml:brushProperty name="inkEffects" value="pencil"/>
    </inkml:brush>
  </inkml:definitions>
  <inkml:trace contextRef="#ctx0" brushRef="#br0">135 258,'-1'0,"-4"-3,-1-1,0-4,-1-1,2-1,1-1,-2-1,3 0,0-1,1 1,2-2,0 2,0-1,0-1,0-1,3 0,2 2,4-2,3 0,1 1,1 2,1 3,0 6,0 8,0 7,0 4,-2 5,2 3,0 0,0-1,-1-4,-2-2,-5-1,-2 1,-2-2,-3-2,-6-1,-2 2,-4-2,-1-3,-2-2,0-2,0-4,1 1,2-2,-4 0,-2-2,1 2,2-3,5-1,4-5,3-6,1-3,2-3,0-5,2-2,2-5,4 3,2 6,2 7,2 7,-2 4,1 4,1 8,-1 5,-1 4,-1 3,-5 4,0 1,-2-1,1 1,-4-2,1-2,-2-2,0-2,-3-5,-2 2,-4 0,-4-3,-2 2,-2-2,-1-2,-1-1,2-4,2-8,-1-11,2-5,4-5,2 0,5 0,2 1,4 5,4 5,4 7,1 3,1 4,1 2,-2 0,3 2,1 1,-2 1,-1 2,-2-1,-4 1,-1 4,0 2,-1 2,-1 1,1 3,1 0,-2 0,1-2,-2 1,-2-2,-2 1,-4-2,-2-2,-2-3,-3-2,-2-1,-1-3,0-1,0-2,0 0,-3-2,0 2,0-1,3-2,0 0,5-2,-1-1,4-4,1-1,0-2,0-1,1-1,1-3,-2 0,-2-7,2 1,2-2,2-1,7 2,2-1,8 2,3 2,2 7,-2 1,1 5,-1 3,0 3,-3 3,-1 0,-2 2,1 4,-2 0,4 1,-2 4,2 4,-1 1,-1 4,-2 1,-4 1,2-4,-1 2,-1-1,-4-1,0-3,-1 0,-2-1,0 2,-3 1,0 1,-3 1,-2 1,-1-4,-1-1,-2-3,-3-1,-2-2,1-3,-2-2,0-1,-2-3,2 2,-3-5,2-2,-2-5,3-2,0-2,3-1,0 2,3-1,4-1,4 0,1 0,1 0,5 5,0 2</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8"/>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0 134,'5'0,"7"0,3 0,6 0,3 0,3 0,0 0,0-5,1-1,-1 0,0 2,0 1,0 1,5-4,4-1,7 1,4 1,4-2,1-1,1-2,1-1,-5 2,-1 2,-4 4,-5 0,-11-2,2-1,-3 0,6 3,0 0,-1 2,-1-1,4 2,-2 0,6 0,3 0,3 2,0-2,0 4,-3 2,-3-1,-5 1,-4-3,-1 3,-2 1,0-1,-2-1,1-2,-1-2,1 4,-1 1,2 0,5-2,-1-1,2 3,3 2,3-2,6 3,-1 0,1-2,-2-1,-5-3,-4-1,-2-1,1-1,0 0,3 0,4-1,1 1,-2 0,0 0,3 0,0 0,0 0,-2 0,-2 0,-5 0,1 0,1 0,-2 0,-2 0,-2 0,-2 0,0 0,-5 0</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69"/>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1 188,'5'0,"10"0,10 0,13 0,7 0,4 0,10 0,1 0,1-5,-2-5,-1-2,-1-3,-3 1,0-1,-6-3,-6 2,-4 2,-7 7,-2 1,-7-2,-2 2,-1 0,1-1,2-2,2 1,2 2,-1 3,2 2,-1-1,5 2,2 0,3 0,6 2,0-2,2 0,-2 0,0 0,-2 0,-4 0,2 0,-2 0,3 0,-2 0,-2 0,-2 0,1 0,1 0,-2 4,-2 4,-2-2,-1 3,-1 0,3-2,3-1,-1-3,-7 5,-1-2,-1 0,1-2,-2-1,4-1,-2-2,6 0,3 0,3 0,1 0,4 0,-2 4,-2 1,-8 1</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0"/>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81,'5'4,"7"2,3 5,6-1,3-1,3-1,0-1,0 2,6-3,4 0,7-3,4-1,3-2,1 0,2 0,-4 0,1-2,0 2,1-4,-1-2,-1 0,-1-3,1 0,1 1,-3 2,-6-1,-2-2,-2 3,2 0,1-2,5 1,2 1,2 1,2 2,1 2,-4-1,-1 2,0 0,-4 2,-5-7,-3-1,-5 0,-2 3,-2-4,3-2,1 3,1 1,2 1,1 2,4 2,-2 0,-1 0,-3 0,-3 0,-1 0,-1 0,-2 2,1-2,-2 0,1 0,1 0,-2 0,2 0,-1 0,1 0,0 0,-2 0,2 0,-6 3,0 3,0 0,2-2,-1 4,2 1,-3-3</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1"/>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3,'5'0,"10"0,10 4,13 1,7 1,6-2,1-1,4 0,-2-3,-3 2,-2-2,-1 0,-4-2,-4 2,-5 0,-4 0,-4 0,0 0,5 0,-1 0,-1 0,0 0,0 0,-1 0,-2 0,0 0,-2 0,2 0,-1 0,1 0,0 0,-2 0,7 0,-1 0,2 0,-3 0,5 0,4 0,0 0,3 0,3 0,-2 0,-4 0,2 0,1 0,0 0,-5 0,2 0,-7-4,1-2,-2 0,1 1,-4 2,1 2,-1-1,-2 2,1 0,-2 0,2 0,-1 0,1 0,-2 0,2 2,-1-2,1 0,0 0,-2 0,2 0,0 0,-1 0,1 0,0 0,-2 0,2 0,0 0,-6 4,0 1,-4 1</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2"/>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3,'5'0,"5"0,11 0,11 0,8 0,11 0,6 4,12 1,2 5,-1 2,1-3,-4 2,-2-1,-5-1,-8 0,-8 2,-7-4,-5-2,-4-2,-2-2,-1 1,5 1,0 3,6 0,0-3,0 0,-3-2,-3 1,-1-2,-1 0,-2 0,1 0,-2 0,2 0,-1 0,1 0,-2 0,2 0,-1 0,1 0,-2 0,7 0,1 0,3 0,6-5,4-1,2 0,5-3,-1 0,2 2,-4 1,-2-2,-5 1,-5-1,-4 4,1-4,-2 1,0-1,-3 4,-2 1,-4-3,-4-2,1 2,1 2,1 1,1 1,1 2,-4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3"/>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0 135,'5'0,"5"4,7 1,4 1,3-2,1-1,2 0,6-3,0 2,0-2,5 0,2-2,5 2,3 0,3 0,2 0,-5 0,-5 0,-4 0,-7 0,-2 0,-3 0,-2 0,1 0,-1 0,1 0,-1 0,2 0,-1 0,5-4,1-7,5-1,-1 3,0-4,2 2,-1 2,-7-3,-4 3,-1 2,2 1,3 3,5 1,1-2,3-2,-2 1,1 1,-1 1,1 1,-4 1,2 1,0 0,-1 0,-4 1,-2-1,-1 0,-1 0,0 0,-1 0,1 0,-2 0,1 0,1 0,-2 0,2 0,-6-4,0-2,0 0,5 1,4 2,4 2,2-1,0 2,-3 0,-3 0,0 0,-3 0,0 0,0 2,-1-2,-4 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4"/>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0 81,'5'0,"1"5,4 1,5 0,5-2,2-1,4-1,5-1,7-1,1 0,3 0,3 0,3 0,3 0,-3 0,-6 0,0 0,-3 0,0 0,0 0,-5 0,-1 0,2 0,2 0,2 0,2 0,4-4,-3-2,-2 0,-1 1,0 2,-4 0,1 3,4-6,-1 0,-1 0,-4 2,-4 1,0 1,2 1,1 1,-2 0,-1 0,0 0,2 0,5 0,2 1,-1-1,-5 0,-2 0,4 0,-2 0,0-4,3-2,-2 0,1 1,-4 2,-1 0,-3 3,2 0,-4 0,2 0,-1 0,-1-4,2-2,-1 1,1 1,-2 1,2 0,0 1,-1 2,1 0,0 0,-2 0,2 2,0-2,-1 0,-4 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5"/>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54,'9'0,"8"0,10 0,9 0,7 0,2 0,-3 0,-4 0,-5 0,-2 0,-2 0,-2 0,-2 0,1 0,5 0,1 0,-1 0,-1 0,5 0,-1 0,-1 0,-1 0,-2 0,-2 0,-1 0,0 0,-1 0,1 0,-2 0,2 0,-1 0,1 0,3 0,7 0,5 0,6 0,-1 0,-1 0,-2 0,-7 0,-2 0,-4 0,2 0,5 0,-1 0,-1 0,3 0,2 0,4 0,3 0,-2 0,-4 0,-4-5,-5-1,-3 2,-3-1,-2 2,1-4,4 1,1 0,1 1,-1 2,-1 0,-3 3,6 0,0 0,-1 0,-1 0,-2 0,-5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6"/>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54,'5'0,"5"0,11 0,6 0,8 0,7 0,4 0,4 0,2 0,-2 0,-1 0,-1 0,-3 0,-4 0,-7 0,-2 0,1 0,0 0,3 0,0 0,3 0,-2 5,-1 2,-1-1,-5-1,-2-2,4 0,5-3,1 1,-2-1,-2 0,2-1,-1 1,-2 0,-2-5,-1-1,-1 0,2 0,1 3,1 2,-3-1,0 1,-2 1,4 1,5-1,5-4,5-2,4 1,1-4,1 0,1 2,0 1,0 1,-5 4,-7 1,-4-2,-5 4,-5-2,-1 0,-1 0,-5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29T10:42:21.877"/>
    </inkml:context>
    <inkml:brush xml:id="br0">
      <inkml:brushProperty name="width" value="0.35" units="cm"/>
      <inkml:brushProperty name="height" value="2.1" units="cm"/>
      <inkml:brushProperty name="color" value="#FFC114"/>
      <inkml:brushProperty name="ignorePressure" value="1"/>
      <inkml:brushProperty name="inkEffects" value="pencil"/>
    </inkml:brush>
  </inkml:definitions>
  <inkml:trace contextRef="#ctx0" brushRef="#br0">1 266,'5'0,"5"0,7 0,4 0,3 0,6 0,7-5,7-1,5 0,2-7,2-2,2 1,-1 4,-4 2,-7 4,-5 2,-7 2,-1 0,2 0,-1 2,1-2,-2 0,-2 1,-1-1,0 0,0-4,3-2,3 0,-1-3,-1 0,-1 1,-1 2,-2 3,4-4,1 1,1 0,-3-3,4 0,5 1,-4-2,-5 1,0 1,-3-2,-2 1,1 1,-1 4,1 1,1 0,-2 3,1 0,1 0,4 1,1-1,1 0,7 0,1 0,-5-4,-5-2,1 1,4 1,1 1,-2 0,-7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E53438-0E01-45C4-9CE6-841E4619DA8A}" type="datetimeFigureOut">
              <a:rPr lang="en-BE" smtClean="0"/>
              <a:t>09/11/2023</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FD2C7E-AEDB-44F9-9859-76611876EA36}" type="slidenum">
              <a:rPr lang="en-BE" smtClean="0"/>
              <a:t>‹#›</a:t>
            </a:fld>
            <a:endParaRPr lang="en-BE"/>
          </a:p>
        </p:txBody>
      </p:sp>
    </p:spTree>
    <p:extLst>
      <p:ext uri="{BB962C8B-B14F-4D97-AF65-F5344CB8AC3E}">
        <p14:creationId xmlns:p14="http://schemas.microsoft.com/office/powerpoint/2010/main" val="25779457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need to talk about this topic without any fears. </a:t>
            </a:r>
          </a:p>
        </p:txBody>
      </p:sp>
      <p:sp>
        <p:nvSpPr>
          <p:cNvPr id="4" name="Slide Number Placeholder 3"/>
          <p:cNvSpPr>
            <a:spLocks noGrp="1"/>
          </p:cNvSpPr>
          <p:nvPr>
            <p:ph type="sldNum" sz="quarter" idx="5"/>
          </p:nvPr>
        </p:nvSpPr>
        <p:spPr/>
        <p:txBody>
          <a:bodyPr/>
          <a:lstStyle/>
          <a:p>
            <a:fld id="{35FD2C7E-AEDB-44F9-9859-76611876EA36}" type="slidenum">
              <a:rPr lang="en-BE" smtClean="0"/>
              <a:t>2</a:t>
            </a:fld>
            <a:endParaRPr lang="en-BE"/>
          </a:p>
        </p:txBody>
      </p:sp>
    </p:spTree>
    <p:extLst>
      <p:ext uri="{BB962C8B-B14F-4D97-AF65-F5344CB8AC3E}">
        <p14:creationId xmlns:p14="http://schemas.microsoft.com/office/powerpoint/2010/main" val="17093265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752">
              <a:defRPr/>
            </a:pPr>
            <a:r>
              <a:rPr lang="en-GB" sz="1000">
                <a:ea typeface="Calibri" panose="020F0502020204030204" pitchFamily="34" charset="0"/>
                <a:cs typeface="Times New Roman" panose="02020603050405020304" pitchFamily="18" charset="0"/>
              </a:rPr>
              <a:t>PFASs are used in various industrial and consumer products and it is lucky to find in the final stage of many </a:t>
            </a:r>
            <a:r>
              <a:rPr lang="en-GB" sz="1000" err="1">
                <a:ea typeface="Calibri" panose="020F0502020204030204" pitchFamily="34" charset="0"/>
                <a:cs typeface="Times New Roman" panose="02020603050405020304" pitchFamily="18" charset="0"/>
              </a:rPr>
              <a:t>producs</a:t>
            </a:r>
            <a:r>
              <a:rPr lang="en-GB" sz="1000">
                <a:ea typeface="Calibri" panose="020F0502020204030204" pitchFamily="34" charset="0"/>
                <a:cs typeface="Times New Roman" panose="02020603050405020304" pitchFamily="18" charset="0"/>
              </a:rPr>
              <a:t> such wastes</a:t>
            </a:r>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33</a:t>
            </a:fld>
            <a:endParaRPr lang="it-IT"/>
          </a:p>
        </p:txBody>
      </p:sp>
    </p:spTree>
    <p:extLst>
      <p:ext uri="{BB962C8B-B14F-4D97-AF65-F5344CB8AC3E}">
        <p14:creationId xmlns:p14="http://schemas.microsoft.com/office/powerpoint/2010/main" val="26671338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752">
              <a:defRPr/>
            </a:pPr>
            <a:r>
              <a:rPr lang="it-IT" sz="1000" kern="100">
                <a:solidFill>
                  <a:srgbClr val="202122"/>
                </a:solidFill>
                <a:ea typeface="Calibri" panose="020F0502020204030204" pitchFamily="34" charset="0"/>
                <a:cs typeface="Times New Roman" panose="02020603050405020304" pitchFamily="18" charset="0"/>
              </a:rPr>
              <a:t>The </a:t>
            </a:r>
            <a:r>
              <a:rPr lang="it-IT" sz="1000" kern="100" err="1">
                <a:solidFill>
                  <a:srgbClr val="202122"/>
                </a:solidFill>
                <a:ea typeface="Calibri" panose="020F0502020204030204" pitchFamily="34" charset="0"/>
                <a:cs typeface="Times New Roman" panose="02020603050405020304" pitchFamily="18" charset="0"/>
              </a:rPr>
              <a:t>chemical</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structure</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that</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define</a:t>
            </a:r>
            <a:r>
              <a:rPr lang="it-IT" sz="1000" kern="100">
                <a:solidFill>
                  <a:srgbClr val="202122"/>
                </a:solidFill>
                <a:ea typeface="Calibri" panose="020F0502020204030204" pitchFamily="34" charset="0"/>
                <a:cs typeface="Times New Roman" panose="02020603050405020304" pitchFamily="18" charset="0"/>
              </a:rPr>
              <a:t> the PFAS group </a:t>
            </a:r>
            <a:r>
              <a:rPr lang="it-IT" sz="1000" kern="100" err="1">
                <a:solidFill>
                  <a:srgbClr val="202122"/>
                </a:solidFill>
                <a:ea typeface="Calibri" panose="020F0502020204030204" pitchFamily="34" charset="0"/>
                <a:cs typeface="Times New Roman" panose="02020603050405020304" pitchFamily="18" charset="0"/>
              </a:rPr>
              <a:t>is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characterized</a:t>
            </a:r>
            <a:r>
              <a:rPr lang="it-IT" sz="1000" kern="100">
                <a:solidFill>
                  <a:srgbClr val="202122"/>
                </a:solidFill>
                <a:ea typeface="Calibri" panose="020F0502020204030204" pitchFamily="34" charset="0"/>
                <a:cs typeface="Times New Roman" panose="02020603050405020304" pitchFamily="18" charset="0"/>
              </a:rPr>
              <a:t> by the bond C-F. </a:t>
            </a:r>
          </a:p>
          <a:p>
            <a:pPr defTabSz="990752">
              <a:defRPr/>
            </a:pPr>
            <a:r>
              <a:rPr lang="it-IT" sz="1000" kern="100" err="1">
                <a:solidFill>
                  <a:srgbClr val="202122"/>
                </a:solidFill>
                <a:ea typeface="Calibri" panose="020F0502020204030204" pitchFamily="34" charset="0"/>
                <a:cs typeface="Times New Roman" panose="02020603050405020304" pitchFamily="18" charset="0"/>
              </a:rPr>
              <a:t>This</a:t>
            </a:r>
            <a:r>
              <a:rPr lang="it-IT" sz="1000" kern="100">
                <a:solidFill>
                  <a:srgbClr val="202122"/>
                </a:solidFill>
                <a:ea typeface="Calibri" panose="020F0502020204030204" pitchFamily="34" charset="0"/>
                <a:cs typeface="Times New Roman" panose="02020603050405020304" pitchFamily="18" charset="0"/>
              </a:rPr>
              <a:t> bond </a:t>
            </a:r>
            <a:r>
              <a:rPr lang="it-IT" sz="1000" kern="100" err="1">
                <a:solidFill>
                  <a:srgbClr val="202122"/>
                </a:solidFill>
                <a:ea typeface="Calibri" panose="020F0502020204030204" pitchFamily="34" charset="0"/>
                <a:cs typeface="Times New Roman" panose="02020603050405020304" pitchFamily="18" charset="0"/>
              </a:rPr>
              <a:t>is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classified</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as</a:t>
            </a:r>
            <a:r>
              <a:rPr lang="it-IT" sz="1000" kern="100">
                <a:solidFill>
                  <a:srgbClr val="202122"/>
                </a:solidFill>
                <a:ea typeface="Calibri" panose="020F0502020204030204" pitchFamily="34" charset="0"/>
                <a:cs typeface="Times New Roman" panose="02020603050405020304" pitchFamily="18" charset="0"/>
              </a:rPr>
              <a:t> "the </a:t>
            </a:r>
            <a:r>
              <a:rPr lang="it-IT" sz="1000" kern="100" err="1">
                <a:solidFill>
                  <a:srgbClr val="202122"/>
                </a:solidFill>
                <a:ea typeface="Calibri" panose="020F0502020204030204" pitchFamily="34" charset="0"/>
                <a:cs typeface="Times New Roman" panose="02020603050405020304" pitchFamily="18" charset="0"/>
              </a:rPr>
              <a:t>strongest</a:t>
            </a:r>
            <a:r>
              <a:rPr lang="it-IT" sz="1000" kern="100">
                <a:solidFill>
                  <a:srgbClr val="202122"/>
                </a:solidFill>
                <a:ea typeface="Calibri" panose="020F0502020204030204" pitchFamily="34" charset="0"/>
                <a:cs typeface="Times New Roman" panose="02020603050405020304" pitchFamily="18" charset="0"/>
              </a:rPr>
              <a:t> in </a:t>
            </a:r>
            <a:r>
              <a:rPr lang="it-IT" sz="1000" kern="100" err="1">
                <a:solidFill>
                  <a:srgbClr val="202122"/>
                </a:solidFill>
                <a:ea typeface="Calibri" panose="020F0502020204030204" pitchFamily="34" charset="0"/>
                <a:cs typeface="Times New Roman" panose="02020603050405020304" pitchFamily="18" charset="0"/>
              </a:rPr>
              <a:t>organic</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chemistry</a:t>
            </a:r>
            <a:r>
              <a:rPr lang="it-IT" sz="1000" kern="100">
                <a:solidFill>
                  <a:srgbClr val="202122"/>
                </a:solidFill>
                <a:ea typeface="Calibri" panose="020F0502020204030204" pitchFamily="34" charset="0"/>
                <a:cs typeface="Times New Roman" panose="02020603050405020304" pitchFamily="18" charset="0"/>
              </a:rPr>
              <a:t>» and </a:t>
            </a:r>
            <a:r>
              <a:rPr lang="it-IT" sz="1000" kern="100" err="1">
                <a:solidFill>
                  <a:srgbClr val="202122"/>
                </a:solidFill>
                <a:ea typeface="Calibri" panose="020F0502020204030204" pitchFamily="34" charset="0"/>
                <a:cs typeface="Times New Roman" panose="02020603050405020304" pitchFamily="18" charset="0"/>
              </a:rPr>
              <a:t>it</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is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required</a:t>
            </a:r>
            <a:r>
              <a:rPr lang="it-IT" sz="1000" kern="100">
                <a:solidFill>
                  <a:srgbClr val="202122"/>
                </a:solidFill>
                <a:ea typeface="Calibri" panose="020F0502020204030204" pitchFamily="34" charset="0"/>
                <a:cs typeface="Times New Roman" panose="02020603050405020304" pitchFamily="18" charset="0"/>
              </a:rPr>
              <a:t> an high energy to break </a:t>
            </a:r>
            <a:r>
              <a:rPr lang="it-IT" sz="1000" kern="100" err="1">
                <a:solidFill>
                  <a:srgbClr val="202122"/>
                </a:solidFill>
                <a:ea typeface="Calibri" panose="020F0502020204030204" pitchFamily="34" charset="0"/>
                <a:cs typeface="Times New Roman" panose="02020603050405020304" pitchFamily="18" charset="0"/>
              </a:rPr>
              <a:t>it</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This</a:t>
            </a:r>
            <a:r>
              <a:rPr lang="it-IT" sz="1000" kern="100">
                <a:solidFill>
                  <a:srgbClr val="202122"/>
                </a:solidFill>
                <a:ea typeface="Calibri" panose="020F0502020204030204" pitchFamily="34" charset="0"/>
                <a:cs typeface="Times New Roman" panose="02020603050405020304" pitchFamily="18" charset="0"/>
              </a:rPr>
              <a:t> makes </a:t>
            </a:r>
            <a:r>
              <a:rPr lang="it-IT" sz="1000" kern="100" err="1">
                <a:solidFill>
                  <a:srgbClr val="202122"/>
                </a:solidFill>
                <a:ea typeface="Calibri" panose="020F0502020204030204" pitchFamily="34" charset="0"/>
                <a:cs typeface="Times New Roman" panose="02020603050405020304" pitchFamily="18" charset="0"/>
              </a:rPr>
              <a:t>persistent</a:t>
            </a:r>
            <a:r>
              <a:rPr lang="it-IT" sz="1000" kern="100">
                <a:solidFill>
                  <a:srgbClr val="202122"/>
                </a:solidFill>
                <a:ea typeface="Calibri" panose="020F0502020204030204" pitchFamily="34" charset="0"/>
                <a:cs typeface="Times New Roman" panose="02020603050405020304" pitchFamily="18" charset="0"/>
              </a:rPr>
              <a:t> the compound. </a:t>
            </a:r>
            <a:r>
              <a:rPr lang="it-IT" sz="1000" kern="100" err="1">
                <a:solidFill>
                  <a:srgbClr val="202122"/>
                </a:solidFill>
                <a:ea typeface="Calibri" panose="020F0502020204030204" pitchFamily="34" charset="0"/>
                <a:cs typeface="Times New Roman" panose="02020603050405020304" pitchFamily="18" charset="0"/>
              </a:rPr>
              <a:t>This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is</a:t>
            </a:r>
            <a:r>
              <a:rPr lang="it-IT" sz="1000" kern="100">
                <a:solidFill>
                  <a:srgbClr val="202122"/>
                </a:solidFill>
                <a:ea typeface="Calibri" panose="020F0502020204030204" pitchFamily="34" charset="0"/>
                <a:cs typeface="Times New Roman" panose="02020603050405020304" pitchFamily="18" charset="0"/>
              </a:rPr>
              <a:t> fine from a production point of </a:t>
            </a:r>
            <a:r>
              <a:rPr lang="it-IT" sz="1000" kern="100" err="1">
                <a:solidFill>
                  <a:srgbClr val="202122"/>
                </a:solidFill>
                <a:ea typeface="Calibri" panose="020F0502020204030204" pitchFamily="34" charset="0"/>
                <a:cs typeface="Times New Roman" panose="02020603050405020304" pitchFamily="18" charset="0"/>
              </a:rPr>
              <a:t>view</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less</a:t>
            </a:r>
            <a:r>
              <a:rPr lang="it-IT" sz="1000" kern="100">
                <a:solidFill>
                  <a:srgbClr val="202122"/>
                </a:solidFill>
                <a:ea typeface="Calibri" panose="020F0502020204030204" pitchFamily="34" charset="0"/>
                <a:cs typeface="Times New Roman" panose="02020603050405020304" pitchFamily="18" charset="0"/>
              </a:rPr>
              <a:t> from an </a:t>
            </a:r>
            <a:r>
              <a:rPr lang="it-IT" sz="1000" kern="100" err="1">
                <a:solidFill>
                  <a:srgbClr val="202122"/>
                </a:solidFill>
                <a:ea typeface="Calibri" panose="020F0502020204030204" pitchFamily="34" charset="0"/>
                <a:cs typeface="Times New Roman" panose="02020603050405020304" pitchFamily="18" charset="0"/>
              </a:rPr>
              <a:t>environmental</a:t>
            </a:r>
            <a:r>
              <a:rPr lang="it-IT" sz="1000" kern="100">
                <a:solidFill>
                  <a:srgbClr val="202122"/>
                </a:solidFill>
                <a:ea typeface="Calibri" panose="020F0502020204030204" pitchFamily="34" charset="0"/>
                <a:cs typeface="Times New Roman" panose="02020603050405020304" pitchFamily="18" charset="0"/>
              </a:rPr>
              <a:t> point of </a:t>
            </a:r>
            <a:r>
              <a:rPr lang="it-IT" sz="1000" kern="100" err="1">
                <a:solidFill>
                  <a:srgbClr val="202122"/>
                </a:solidFill>
                <a:ea typeface="Calibri" panose="020F0502020204030204" pitchFamily="34" charset="0"/>
                <a:cs typeface="Times New Roman" panose="02020603050405020304" pitchFamily="18" charset="0"/>
              </a:rPr>
              <a:t>view</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Besides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many</a:t>
            </a:r>
            <a:r>
              <a:rPr lang="it-IT" sz="1000" kern="100">
                <a:solidFill>
                  <a:srgbClr val="202122"/>
                </a:solidFill>
                <a:ea typeface="Calibri" panose="020F0502020204030204" pitchFamily="34" charset="0"/>
                <a:cs typeface="Times New Roman" panose="02020603050405020304" pitchFamily="18" charset="0"/>
              </a:rPr>
              <a:t> PFAS are </a:t>
            </a:r>
            <a:r>
              <a:rPr lang="it-IT" sz="1000" kern="100" err="1">
                <a:solidFill>
                  <a:srgbClr val="202122"/>
                </a:solidFill>
                <a:ea typeface="Calibri" panose="020F0502020204030204" pitchFamily="34" charset="0"/>
                <a:cs typeface="Times New Roman" panose="02020603050405020304" pitchFamily="18" charset="0"/>
              </a:rPr>
              <a:t>hazardous</a:t>
            </a:r>
            <a:r>
              <a:rPr lang="it-IT" sz="1000" kern="100">
                <a:solidFill>
                  <a:srgbClr val="202122"/>
                </a:solidFill>
                <a:ea typeface="Calibri" panose="020F0502020204030204" pitchFamily="34" charset="0"/>
                <a:cs typeface="Times New Roman" panose="02020603050405020304" pitchFamily="18" charset="0"/>
              </a:rPr>
              <a:t> and </a:t>
            </a:r>
            <a:r>
              <a:rPr lang="it-IT" sz="1000" kern="100" err="1">
                <a:solidFill>
                  <a:srgbClr val="202122"/>
                </a:solidFill>
                <a:ea typeface="Calibri" panose="020F0502020204030204" pitchFamily="34" charset="0"/>
                <a:cs typeface="Times New Roman" panose="02020603050405020304" pitchFamily="18" charset="0"/>
              </a:rPr>
              <a:t>biaccumulative</a:t>
            </a:r>
            <a:r>
              <a:rPr lang="it-IT" sz="1000" kern="100">
                <a:solidFill>
                  <a:srgbClr val="202122"/>
                </a:solidFill>
                <a:ea typeface="Calibri" panose="020F0502020204030204" pitchFamily="34" charset="0"/>
                <a:cs typeface="Times New Roman" panose="02020603050405020304" pitchFamily="18" charset="0"/>
              </a:rPr>
              <a:t> in the </a:t>
            </a:r>
            <a:r>
              <a:rPr lang="it-IT" sz="1000" kern="100" err="1">
                <a:solidFill>
                  <a:srgbClr val="202122"/>
                </a:solidFill>
                <a:ea typeface="Calibri" panose="020F0502020204030204" pitchFamily="34" charset="0"/>
                <a:cs typeface="Times New Roman" panose="02020603050405020304" pitchFamily="18" charset="0"/>
              </a:rPr>
              <a:t>environment</a:t>
            </a:r>
            <a:r>
              <a:rPr lang="it-IT" sz="1000" kern="100">
                <a:solidFill>
                  <a:srgbClr val="202122"/>
                </a:solidFill>
                <a:ea typeface="Calibri" panose="020F0502020204030204" pitchFamily="34" charset="0"/>
                <a:cs typeface="Times New Roman" panose="02020603050405020304" pitchFamily="18" charset="0"/>
              </a:rPr>
              <a:t>.</a:t>
            </a:r>
          </a:p>
          <a:p>
            <a:pPr defTabSz="990752">
              <a:defRPr/>
            </a:pPr>
            <a:endParaRPr lang="it-IT" sz="1000" kern="100">
              <a:solidFill>
                <a:srgbClr val="202122"/>
              </a:solidFill>
              <a:ea typeface="Calibri" panose="020F0502020204030204" pitchFamily="34" charset="0"/>
              <a:cs typeface="Times New Roman" panose="02020603050405020304" pitchFamily="18" charset="0"/>
            </a:endParaRPr>
          </a:p>
          <a:p>
            <a:pPr defTabSz="990752">
              <a:defRPr/>
            </a:pPr>
            <a:r>
              <a:rPr lang="it-IT" sz="1000" kern="100">
                <a:solidFill>
                  <a:srgbClr val="202122"/>
                </a:solidFill>
                <a:ea typeface="Calibri" panose="020F0502020204030204" pitchFamily="34" charset="0"/>
                <a:cs typeface="Times New Roman" panose="02020603050405020304" pitchFamily="18" charset="0"/>
              </a:rPr>
              <a:t>For </a:t>
            </a:r>
            <a:r>
              <a:rPr lang="it-IT" sz="1000" kern="100" err="1">
                <a:solidFill>
                  <a:srgbClr val="202122"/>
                </a:solidFill>
                <a:ea typeface="Calibri" panose="020F0502020204030204" pitchFamily="34" charset="0"/>
                <a:cs typeface="Times New Roman" panose="02020603050405020304" pitchFamily="18" charset="0"/>
              </a:rPr>
              <a:t>our</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purpouses</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we</a:t>
            </a:r>
            <a:r>
              <a:rPr lang="it-IT" sz="1000" kern="100">
                <a:solidFill>
                  <a:srgbClr val="202122"/>
                </a:solidFill>
                <a:ea typeface="Calibri" panose="020F0502020204030204" pitchFamily="34" charset="0"/>
                <a:cs typeface="Times New Roman" panose="02020603050405020304" pitchFamily="18" charset="0"/>
              </a:rPr>
              <a:t> </a:t>
            </a:r>
            <a:r>
              <a:rPr lang="it-IT" sz="1000" kern="100" err="1">
                <a:solidFill>
                  <a:srgbClr val="202122"/>
                </a:solidFill>
                <a:ea typeface="Calibri" panose="020F0502020204030204" pitchFamily="34" charset="0"/>
                <a:cs typeface="Times New Roman" panose="02020603050405020304" pitchFamily="18" charset="0"/>
              </a:rPr>
              <a:t>should</a:t>
            </a:r>
            <a:r>
              <a:rPr lang="it-IT" sz="1000" kern="100">
                <a:solidFill>
                  <a:srgbClr val="202122"/>
                </a:solidFill>
                <a:ea typeface="Calibri" panose="020F0502020204030204" pitchFamily="34" charset="0"/>
                <a:cs typeface="Times New Roman" panose="02020603050405020304" pitchFamily="18" charset="0"/>
              </a:rPr>
              <a:t> point out </a:t>
            </a:r>
            <a:r>
              <a:rPr lang="it-IT" sz="1000" kern="100" err="1">
                <a:solidFill>
                  <a:srgbClr val="202122"/>
                </a:solidFill>
                <a:ea typeface="Calibri" panose="020F0502020204030204" pitchFamily="34" charset="0"/>
                <a:cs typeface="Times New Roman" panose="02020603050405020304" pitchFamily="18" charset="0"/>
              </a:rPr>
              <a:t>that</a:t>
            </a:r>
            <a:r>
              <a:rPr lang="it-IT" sz="1000" kern="100">
                <a:solidFill>
                  <a:srgbClr val="202122"/>
                </a:solidFill>
                <a:ea typeface="Calibri" panose="020F0502020204030204" pitchFamily="34" charset="0"/>
                <a:cs typeface="Times New Roman" panose="02020603050405020304" pitchFamily="18" charset="0"/>
              </a:rPr>
              <a:t> </a:t>
            </a:r>
            <a:r>
              <a:rPr lang="en-GB" sz="1000" b="1">
                <a:ea typeface="Calibri" panose="020F0502020204030204" pitchFamily="34" charset="0"/>
                <a:cs typeface="Times New Roman" panose="02020603050405020304" pitchFamily="18" charset="0"/>
              </a:rPr>
              <a:t>PFASs can be difficult to remove completely from materials and can persist into the recycling cycle, contaminating other materials or recycling processes.</a:t>
            </a:r>
            <a:endParaRPr lang="it-IT" sz="1000" b="1" kern="100">
              <a:ea typeface="Calibri" panose="020F0502020204030204" pitchFamily="34" charset="0"/>
              <a:cs typeface="Times New Roman" panose="02020603050405020304" pitchFamily="18" charset="0"/>
            </a:endParaRPr>
          </a:p>
          <a:p>
            <a:endParaRPr lang="it-IT" sz="1000"/>
          </a:p>
          <a:p>
            <a:r>
              <a:rPr lang="it-IT" sz="1000"/>
              <a:t>NOTES: </a:t>
            </a:r>
          </a:p>
          <a:p>
            <a:pPr defTabSz="990752"/>
            <a:r>
              <a:rPr lang="it-IT" sz="1000" kern="100">
                <a:latin typeface="Calibri" panose="020F0502020204030204" pitchFamily="34" charset="0"/>
                <a:ea typeface="Calibri" panose="020F0502020204030204" pitchFamily="34" charset="0"/>
                <a:cs typeface="Times New Roman" panose="02020603050405020304" pitchFamily="18" charset="0"/>
              </a:rPr>
              <a:t>In the </a:t>
            </a:r>
            <a:r>
              <a:rPr lang="it-IT" sz="1000" kern="100" err="1">
                <a:latin typeface="Calibri" panose="020F0502020204030204" pitchFamily="34" charset="0"/>
                <a:ea typeface="Calibri" panose="020F0502020204030204" pitchFamily="34" charset="0"/>
                <a:cs typeface="Times New Roman" panose="02020603050405020304" pitchFamily="18" charset="0"/>
              </a:rPr>
              <a:t>polymeric</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structure</a:t>
            </a:r>
            <a:r>
              <a:rPr lang="it-IT" sz="1000" kern="100">
                <a:latin typeface="Calibri" panose="020F0502020204030204" pitchFamily="34" charset="0"/>
                <a:ea typeface="Calibri" panose="020F0502020204030204" pitchFamily="34" charset="0"/>
                <a:cs typeface="Times New Roman" panose="02020603050405020304" pitchFamily="18" charset="0"/>
              </a:rPr>
              <a:t> of </a:t>
            </a:r>
            <a:r>
              <a:rPr lang="it-IT" sz="1000" kern="100" err="1">
                <a:latin typeface="Calibri" panose="020F0502020204030204" pitchFamily="34" charset="0"/>
                <a:ea typeface="Calibri" panose="020F0502020204030204" pitchFamily="34" charset="0"/>
                <a:cs typeface="Times New Roman" panose="02020603050405020304" pitchFamily="18" charset="0"/>
              </a:rPr>
              <a:t>fluoropolymers</a:t>
            </a:r>
            <a:r>
              <a:rPr lang="it-IT" sz="1000" kern="100">
                <a:latin typeface="Calibri" panose="020F0502020204030204" pitchFamily="34" charset="0"/>
                <a:ea typeface="Calibri" panose="020F0502020204030204" pitchFamily="34" charset="0"/>
                <a:cs typeface="Times New Roman" panose="02020603050405020304" pitchFamily="18" charset="0"/>
              </a:rPr>
              <a:t>, fluorine </a:t>
            </a:r>
            <a:r>
              <a:rPr lang="it-IT" sz="1000" kern="100" err="1">
                <a:latin typeface="Calibri" panose="020F0502020204030204" pitchFamily="34" charset="0"/>
                <a:ea typeface="Calibri" panose="020F0502020204030204" pitchFamily="34" charset="0"/>
                <a:cs typeface="Times New Roman" panose="02020603050405020304" pitchFamily="18" charset="0"/>
              </a:rPr>
              <a:t>atoms</a:t>
            </a:r>
            <a:r>
              <a:rPr lang="it-IT" sz="1000" kern="100">
                <a:latin typeface="Calibri" panose="020F0502020204030204" pitchFamily="34" charset="0"/>
                <a:ea typeface="Calibri" panose="020F0502020204030204" pitchFamily="34" charset="0"/>
                <a:cs typeface="Times New Roman" panose="02020603050405020304" pitchFamily="18" charset="0"/>
              </a:rPr>
              <a:t> (F) are </a:t>
            </a:r>
            <a:r>
              <a:rPr lang="it-IT" sz="1000" kern="100" err="1">
                <a:latin typeface="Calibri" panose="020F0502020204030204" pitchFamily="34" charset="0"/>
                <a:ea typeface="Calibri" panose="020F0502020204030204" pitchFamily="34" charset="0"/>
                <a:cs typeface="Times New Roman" panose="02020603050405020304" pitchFamily="18" charset="0"/>
              </a:rPr>
              <a:t>bonded</a:t>
            </a:r>
            <a:r>
              <a:rPr lang="it-IT" sz="1000" kern="100">
                <a:latin typeface="Calibri" panose="020F0502020204030204" pitchFamily="34" charset="0"/>
                <a:ea typeface="Calibri" panose="020F0502020204030204" pitchFamily="34" charset="0"/>
                <a:cs typeface="Times New Roman" panose="02020603050405020304" pitchFamily="18" charset="0"/>
              </a:rPr>
              <a:t> to carbon </a:t>
            </a:r>
            <a:r>
              <a:rPr lang="it-IT" sz="1000" kern="100" err="1">
                <a:latin typeface="Calibri" panose="020F0502020204030204" pitchFamily="34" charset="0"/>
                <a:ea typeface="Calibri" panose="020F0502020204030204" pitchFamily="34" charset="0"/>
                <a:cs typeface="Times New Roman" panose="02020603050405020304" pitchFamily="18" charset="0"/>
              </a:rPr>
              <a:t>atoms</a:t>
            </a:r>
            <a:r>
              <a:rPr lang="it-IT" sz="1000" kern="100">
                <a:latin typeface="Calibri" panose="020F0502020204030204" pitchFamily="34" charset="0"/>
                <a:ea typeface="Calibri" panose="020F0502020204030204" pitchFamily="34" charset="0"/>
                <a:cs typeface="Times New Roman" panose="02020603050405020304" pitchFamily="18" charset="0"/>
              </a:rPr>
              <a:t> (C). Fluorine </a:t>
            </a:r>
            <a:r>
              <a:rPr lang="it-IT" sz="1000" kern="100" err="1">
                <a:latin typeface="Calibri" panose="020F0502020204030204" pitchFamily="34" charset="0"/>
                <a:ea typeface="Calibri" panose="020F0502020204030204" pitchFamily="34" charset="0"/>
                <a:cs typeface="Times New Roman" panose="02020603050405020304" pitchFamily="18" charset="0"/>
              </a:rPr>
              <a:t>has</a:t>
            </a:r>
            <a:r>
              <a:rPr lang="it-IT" sz="1000" kern="100">
                <a:latin typeface="Calibri" panose="020F0502020204030204" pitchFamily="34" charset="0"/>
                <a:ea typeface="Calibri" panose="020F0502020204030204" pitchFamily="34" charset="0"/>
                <a:cs typeface="Times New Roman" panose="02020603050405020304" pitchFamily="18" charset="0"/>
              </a:rPr>
              <a:t> the </a:t>
            </a:r>
            <a:r>
              <a:rPr lang="it-IT" sz="1000" kern="100" err="1">
                <a:latin typeface="Calibri" panose="020F0502020204030204" pitchFamily="34" charset="0"/>
                <a:ea typeface="Calibri" panose="020F0502020204030204" pitchFamily="34" charset="0"/>
                <a:cs typeface="Times New Roman" panose="02020603050405020304" pitchFamily="18" charset="0"/>
              </a:rPr>
              <a:t>highest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electronegativity</a:t>
            </a:r>
            <a:r>
              <a:rPr lang="it-IT" sz="1000" kern="100">
                <a:latin typeface="Calibri" panose="020F0502020204030204" pitchFamily="34" charset="0"/>
                <a:ea typeface="Calibri" panose="020F0502020204030204" pitchFamily="34" charset="0"/>
                <a:cs typeface="Times New Roman" panose="02020603050405020304" pitchFamily="18" charset="0"/>
              </a:rPr>
              <a:t> of </a:t>
            </a:r>
            <a:r>
              <a:rPr lang="it-IT" sz="1000" kern="100" err="1">
                <a:latin typeface="Calibri" panose="020F0502020204030204" pitchFamily="34" charset="0"/>
                <a:ea typeface="Calibri" panose="020F0502020204030204" pitchFamily="34" charset="0"/>
                <a:cs typeface="Times New Roman" panose="02020603050405020304" pitchFamily="18" charset="0"/>
              </a:rPr>
              <a:t>all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elements</a:t>
            </a:r>
            <a:r>
              <a:rPr lang="it-IT" sz="1000" kern="100">
                <a:latin typeface="Calibri" panose="020F0502020204030204" pitchFamily="34" charset="0"/>
                <a:ea typeface="Calibri" panose="020F0502020204030204" pitchFamily="34" charset="0"/>
                <a:cs typeface="Times New Roman" panose="02020603050405020304" pitchFamily="18" charset="0"/>
              </a:rPr>
              <a:t> in the </a:t>
            </a:r>
            <a:r>
              <a:rPr lang="it-IT" sz="1000" kern="100" err="1">
                <a:latin typeface="Calibri" panose="020F0502020204030204" pitchFamily="34" charset="0"/>
                <a:ea typeface="Calibri" panose="020F0502020204030204" pitchFamily="34" charset="0"/>
                <a:cs typeface="Times New Roman" panose="02020603050405020304" pitchFamily="18" charset="0"/>
              </a:rPr>
              <a:t>periodic</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table</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which</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means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that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it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has</a:t>
            </a:r>
            <a:r>
              <a:rPr lang="it-IT" sz="1000" kern="100">
                <a:latin typeface="Calibri" panose="020F0502020204030204" pitchFamily="34" charset="0"/>
                <a:ea typeface="Calibri" panose="020F0502020204030204" pitchFamily="34" charset="0"/>
                <a:cs typeface="Times New Roman" panose="02020603050405020304" pitchFamily="18" charset="0"/>
              </a:rPr>
              <a:t> a strong </a:t>
            </a:r>
            <a:r>
              <a:rPr lang="it-IT" sz="1000" kern="100" err="1">
                <a:latin typeface="Calibri" panose="020F0502020204030204" pitchFamily="34" charset="0"/>
                <a:ea typeface="Calibri" panose="020F0502020204030204" pitchFamily="34" charset="0"/>
                <a:cs typeface="Times New Roman" panose="02020603050405020304" pitchFamily="18" charset="0"/>
              </a:rPr>
              <a:t>attraction</a:t>
            </a:r>
            <a:r>
              <a:rPr lang="it-IT" sz="1000" kern="100">
                <a:latin typeface="Calibri" panose="020F0502020204030204" pitchFamily="34" charset="0"/>
                <a:ea typeface="Calibri" panose="020F0502020204030204" pitchFamily="34" charset="0"/>
                <a:cs typeface="Times New Roman" panose="02020603050405020304" pitchFamily="18" charset="0"/>
              </a:rPr>
              <a:t> to </a:t>
            </a:r>
            <a:r>
              <a:rPr lang="it-IT" sz="1000" kern="100" err="1">
                <a:latin typeface="Calibri" panose="020F0502020204030204" pitchFamily="34" charset="0"/>
                <a:ea typeface="Calibri" panose="020F0502020204030204" pitchFamily="34" charset="0"/>
                <a:cs typeface="Times New Roman" panose="02020603050405020304" pitchFamily="18" charset="0"/>
              </a:rPr>
              <a:t>electrons</a:t>
            </a:r>
            <a:r>
              <a:rPr lang="it-IT" sz="1000" kern="100">
                <a:latin typeface="Calibri" panose="020F0502020204030204" pitchFamily="34" charset="0"/>
                <a:ea typeface="Calibri" panose="020F0502020204030204" pitchFamily="34" charset="0"/>
                <a:cs typeface="Times New Roman" panose="02020603050405020304" pitchFamily="18" charset="0"/>
              </a:rPr>
              <a:t> and </a:t>
            </a:r>
            <a:r>
              <a:rPr lang="it-IT" sz="1000" kern="100" err="1">
                <a:latin typeface="Calibri" panose="020F0502020204030204" pitchFamily="34" charset="0"/>
                <a:ea typeface="Calibri" panose="020F0502020204030204" pitchFamily="34" charset="0"/>
                <a:cs typeface="Times New Roman" panose="02020603050405020304" pitchFamily="18" charset="0"/>
              </a:rPr>
              <a:t>creates</a:t>
            </a:r>
            <a:r>
              <a:rPr lang="it-IT" sz="1000" kern="100">
                <a:latin typeface="Calibri" panose="020F0502020204030204" pitchFamily="34" charset="0"/>
                <a:ea typeface="Calibri" panose="020F0502020204030204" pitchFamily="34" charset="0"/>
                <a:cs typeface="Times New Roman" panose="02020603050405020304" pitchFamily="18" charset="0"/>
              </a:rPr>
              <a:t> a </a:t>
            </a:r>
            <a:r>
              <a:rPr lang="it-IT" sz="1000" kern="100" err="1">
                <a:latin typeface="Calibri" panose="020F0502020204030204" pitchFamily="34" charset="0"/>
                <a:ea typeface="Calibri" panose="020F0502020204030204" pitchFamily="34" charset="0"/>
                <a:cs typeface="Times New Roman" panose="02020603050405020304" pitchFamily="18" charset="0"/>
              </a:rPr>
              <a:t>polarized</a:t>
            </a:r>
            <a:r>
              <a:rPr lang="it-IT" sz="1000" kern="100">
                <a:latin typeface="Calibri" panose="020F0502020204030204" pitchFamily="34" charset="0"/>
                <a:ea typeface="Calibri" panose="020F0502020204030204" pitchFamily="34" charset="0"/>
                <a:cs typeface="Times New Roman" panose="02020603050405020304" pitchFamily="18" charset="0"/>
              </a:rPr>
              <a:t> C-F bond. The bond of carbon and fluorine (C-F) </a:t>
            </a:r>
            <a:r>
              <a:rPr lang="it-IT" sz="1000" kern="100" err="1">
                <a:latin typeface="Calibri" panose="020F0502020204030204" pitchFamily="34" charset="0"/>
                <a:ea typeface="Calibri" panose="020F0502020204030204" pitchFamily="34" charset="0"/>
                <a:cs typeface="Times New Roman" panose="02020603050405020304" pitchFamily="18" charset="0"/>
              </a:rPr>
              <a:t>has</a:t>
            </a:r>
            <a:r>
              <a:rPr lang="it-IT" sz="1000" kern="100">
                <a:latin typeface="Calibri" panose="020F0502020204030204" pitchFamily="34" charset="0"/>
                <a:ea typeface="Calibri" panose="020F0502020204030204" pitchFamily="34" charset="0"/>
                <a:cs typeface="Times New Roman" panose="02020603050405020304" pitchFamily="18" charset="0"/>
              </a:rPr>
              <a:t> the </a:t>
            </a:r>
            <a:r>
              <a:rPr lang="it-IT" sz="1000" kern="100" err="1">
                <a:latin typeface="Calibri" panose="020F0502020204030204" pitchFamily="34" charset="0"/>
                <a:ea typeface="Calibri" panose="020F0502020204030204" pitchFamily="34" charset="0"/>
                <a:cs typeface="Times New Roman" panose="02020603050405020304" pitchFamily="18" charset="0"/>
              </a:rPr>
              <a:t>highest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electronegativity</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among</a:t>
            </a:r>
            <a:r>
              <a:rPr lang="it-IT" sz="1000" kern="100">
                <a:latin typeface="Calibri" panose="020F0502020204030204" pitchFamily="34" charset="0"/>
                <a:ea typeface="Calibri" panose="020F0502020204030204" pitchFamily="34" charset="0"/>
                <a:cs typeface="Times New Roman" panose="02020603050405020304" pitchFamily="18" charset="0"/>
              </a:rPr>
              <a:t> the </a:t>
            </a:r>
            <a:r>
              <a:rPr lang="it-IT" sz="1000" kern="100" err="1">
                <a:latin typeface="Calibri" panose="020F0502020204030204" pitchFamily="34" charset="0"/>
                <a:ea typeface="Calibri" panose="020F0502020204030204" pitchFamily="34" charset="0"/>
                <a:cs typeface="Times New Roman" panose="02020603050405020304" pitchFamily="18" charset="0"/>
              </a:rPr>
              <a:t>possible</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covalent</a:t>
            </a:r>
            <a:r>
              <a:rPr lang="it-IT" sz="1000" kern="100">
                <a:latin typeface="Calibri" panose="020F0502020204030204" pitchFamily="34" charset="0"/>
                <a:ea typeface="Calibri" panose="020F0502020204030204" pitchFamily="34" charset="0"/>
                <a:cs typeface="Times New Roman" panose="02020603050405020304" pitchFamily="18" charset="0"/>
              </a:rPr>
              <a:t> bonds. </a:t>
            </a:r>
            <a:r>
              <a:rPr lang="it-IT" sz="1000" kern="100" err="1">
                <a:latin typeface="Calibri" panose="020F0502020204030204" pitchFamily="34" charset="0"/>
                <a:ea typeface="Calibri" panose="020F0502020204030204" pitchFamily="34" charset="0"/>
                <a:cs typeface="Times New Roman" panose="02020603050405020304" pitchFamily="18" charset="0"/>
              </a:rPr>
              <a:t>Electronegativity</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is</a:t>
            </a:r>
            <a:r>
              <a:rPr lang="it-IT" sz="1000" kern="100">
                <a:latin typeface="Calibri" panose="020F0502020204030204" pitchFamily="34" charset="0"/>
                <a:ea typeface="Calibri" panose="020F0502020204030204" pitchFamily="34" charset="0"/>
                <a:cs typeface="Times New Roman" panose="02020603050405020304" pitchFamily="18" charset="0"/>
              </a:rPr>
              <a:t> an </a:t>
            </a:r>
            <a:r>
              <a:rPr lang="it-IT" sz="1000" kern="100" err="1">
                <a:latin typeface="Calibri" panose="020F0502020204030204" pitchFamily="34" charset="0"/>
                <a:ea typeface="Calibri" panose="020F0502020204030204" pitchFamily="34" charset="0"/>
                <a:cs typeface="Times New Roman" panose="02020603050405020304" pitchFamily="18" charset="0"/>
              </a:rPr>
              <a:t>important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factor</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affecting</a:t>
            </a:r>
            <a:r>
              <a:rPr lang="it-IT" sz="1000" kern="100">
                <a:latin typeface="Calibri" panose="020F0502020204030204" pitchFamily="34" charset="0"/>
                <a:ea typeface="Calibri" panose="020F0502020204030204" pitchFamily="34" charset="0"/>
                <a:cs typeface="Times New Roman" panose="02020603050405020304" pitchFamily="18" charset="0"/>
              </a:rPr>
              <a:t> the </a:t>
            </a:r>
            <a:r>
              <a:rPr lang="it-IT" sz="1000" kern="100" err="1">
                <a:latin typeface="Calibri" panose="020F0502020204030204" pitchFamily="34" charset="0"/>
                <a:ea typeface="Calibri" panose="020F0502020204030204" pitchFamily="34" charset="0"/>
                <a:cs typeface="Times New Roman" panose="02020603050405020304" pitchFamily="18" charset="0"/>
              </a:rPr>
              <a:t>stability</a:t>
            </a:r>
            <a:r>
              <a:rPr lang="it-IT" sz="1000" kern="100">
                <a:latin typeface="Calibri" panose="020F0502020204030204" pitchFamily="34" charset="0"/>
                <a:ea typeface="Calibri" panose="020F0502020204030204" pitchFamily="34" charset="0"/>
                <a:cs typeface="Times New Roman" panose="02020603050405020304" pitchFamily="18" charset="0"/>
              </a:rPr>
              <a:t> and </a:t>
            </a:r>
            <a:r>
              <a:rPr lang="it-IT" sz="1000" kern="100" err="1">
                <a:latin typeface="Calibri" panose="020F0502020204030204" pitchFamily="34" charset="0"/>
                <a:ea typeface="Calibri" panose="020F0502020204030204" pitchFamily="34" charset="0"/>
                <a:cs typeface="Times New Roman" panose="02020603050405020304" pitchFamily="18" charset="0"/>
              </a:rPr>
              <a:t>properties</a:t>
            </a:r>
            <a:r>
              <a:rPr lang="it-IT" sz="1000" kern="100">
                <a:latin typeface="Calibri" panose="020F0502020204030204" pitchFamily="34" charset="0"/>
                <a:ea typeface="Calibri" panose="020F0502020204030204" pitchFamily="34" charset="0"/>
                <a:cs typeface="Times New Roman" panose="02020603050405020304" pitchFamily="18" charset="0"/>
              </a:rPr>
              <a:t> of </a:t>
            </a:r>
            <a:r>
              <a:rPr lang="it-IT" sz="1000" kern="100" err="1">
                <a:latin typeface="Calibri" panose="020F0502020204030204" pitchFamily="34" charset="0"/>
                <a:ea typeface="Calibri" panose="020F0502020204030204" pitchFamily="34" charset="0"/>
                <a:cs typeface="Times New Roman" panose="02020603050405020304" pitchFamily="18" charset="0"/>
              </a:rPr>
              <a:t>compounds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resulting</a:t>
            </a:r>
            <a:r>
              <a:rPr lang="it-IT" sz="1000" kern="100">
                <a:latin typeface="Calibri" panose="020F0502020204030204" pitchFamily="34" charset="0"/>
                <a:ea typeface="Calibri" panose="020F0502020204030204" pitchFamily="34" charset="0"/>
                <a:cs typeface="Times New Roman" panose="02020603050405020304" pitchFamily="18" charset="0"/>
              </a:rPr>
              <a:t> in the </a:t>
            </a:r>
            <a:r>
              <a:rPr lang="it-IT" sz="1000" kern="100" err="1">
                <a:latin typeface="Calibri" panose="020F0502020204030204" pitchFamily="34" charset="0"/>
                <a:ea typeface="Calibri" panose="020F0502020204030204" pitchFamily="34" charset="0"/>
                <a:cs typeface="Times New Roman" panose="02020603050405020304" pitchFamily="18" charset="0"/>
              </a:rPr>
              <a:t>unique</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characteristics</a:t>
            </a:r>
            <a:r>
              <a:rPr lang="it-IT" sz="1000" kern="100">
                <a:latin typeface="Calibri" panose="020F0502020204030204" pitchFamily="34" charset="0"/>
                <a:ea typeface="Calibri" panose="020F0502020204030204" pitchFamily="34" charset="0"/>
                <a:cs typeface="Times New Roman" panose="02020603050405020304" pitchFamily="18" charset="0"/>
              </a:rPr>
              <a:t> of </a:t>
            </a:r>
            <a:r>
              <a:rPr lang="it-IT" sz="1000" kern="100" err="1">
                <a:latin typeface="Calibri" panose="020F0502020204030204" pitchFamily="34" charset="0"/>
                <a:ea typeface="Calibri" panose="020F0502020204030204" pitchFamily="34" charset="0"/>
                <a:cs typeface="Times New Roman" panose="02020603050405020304" pitchFamily="18" charset="0"/>
              </a:rPr>
              <a:t>fluoropolymers</a:t>
            </a:r>
            <a:r>
              <a:rPr lang="it-IT" sz="1000" kern="100">
                <a:latin typeface="Calibri" panose="020F0502020204030204" pitchFamily="34" charset="0"/>
                <a:ea typeface="Calibri" panose="020F0502020204030204" pitchFamily="34" charset="0"/>
                <a:cs typeface="Times New Roman" panose="02020603050405020304" pitchFamily="18" charset="0"/>
              </a:rPr>
              <a:t>:</a:t>
            </a:r>
            <a:br>
              <a:rPr lang="it-IT" sz="1000" kern="100">
                <a:latin typeface="Calibri" panose="020F0502020204030204" pitchFamily="34" charset="0"/>
                <a:ea typeface="Calibri" panose="020F0502020204030204" pitchFamily="34" charset="0"/>
                <a:cs typeface="Times New Roman" panose="02020603050405020304" pitchFamily="18" charset="0"/>
              </a:rPr>
            </a:br>
            <a:r>
              <a:rPr lang="it-IT" sz="1000" kern="100">
                <a:latin typeface="Calibri" panose="020F0502020204030204" pitchFamily="34" charset="0"/>
                <a:ea typeface="Calibri" panose="020F0502020204030204" pitchFamily="34" charset="0"/>
                <a:cs typeface="Times New Roman" panose="02020603050405020304" pitchFamily="18" charset="0"/>
              </a:rPr>
              <a:t>1. </a:t>
            </a:r>
            <a:r>
              <a:rPr lang="it-IT" sz="1000" kern="100" err="1">
                <a:latin typeface="Calibri" panose="020F0502020204030204" pitchFamily="34" charset="0"/>
                <a:ea typeface="Calibri" panose="020F0502020204030204" pitchFamily="34" charset="0"/>
                <a:cs typeface="Times New Roman" panose="02020603050405020304" pitchFamily="18" charset="0"/>
              </a:rPr>
              <a:t>Stability</a:t>
            </a:r>
            <a:r>
              <a:rPr lang="it-IT" sz="1000" kern="100">
                <a:latin typeface="Calibri" panose="020F0502020204030204" pitchFamily="34" charset="0"/>
                <a:ea typeface="Calibri" panose="020F0502020204030204" pitchFamily="34" charset="0"/>
                <a:cs typeface="Times New Roman" panose="02020603050405020304" pitchFamily="18" charset="0"/>
              </a:rPr>
              <a:t>: The strong C-F bond </a:t>
            </a:r>
            <a:r>
              <a:rPr lang="it-IT" sz="1000" kern="100" err="1">
                <a:latin typeface="Calibri" panose="020F0502020204030204" pitchFamily="34" charset="0"/>
                <a:ea typeface="Calibri" panose="020F0502020204030204" pitchFamily="34" charset="0"/>
                <a:cs typeface="Times New Roman" panose="02020603050405020304" pitchFamily="18" charset="0"/>
              </a:rPr>
              <a:t>gives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fluoropolymers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exceptional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chemical</a:t>
            </a:r>
            <a:r>
              <a:rPr lang="it-IT" sz="1000" kern="100">
                <a:latin typeface="Calibri" panose="020F0502020204030204" pitchFamily="34" charset="0"/>
                <a:ea typeface="Calibri" panose="020F0502020204030204" pitchFamily="34" charset="0"/>
                <a:cs typeface="Times New Roman" panose="02020603050405020304" pitchFamily="18" charset="0"/>
              </a:rPr>
              <a:t> and </a:t>
            </a:r>
            <a:r>
              <a:rPr lang="it-IT" sz="1000" kern="100" err="1">
                <a:latin typeface="Calibri" panose="020F0502020204030204" pitchFamily="34" charset="0"/>
                <a:ea typeface="Calibri" panose="020F0502020204030204" pitchFamily="34" charset="0"/>
                <a:cs typeface="Times New Roman" panose="02020603050405020304" pitchFamily="18" charset="0"/>
              </a:rPr>
              <a:t>thermal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stability</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They</a:t>
            </a:r>
            <a:r>
              <a:rPr lang="it-IT" sz="1000" kern="100">
                <a:latin typeface="Calibri" panose="020F0502020204030204" pitchFamily="34" charset="0"/>
                <a:ea typeface="Calibri" panose="020F0502020204030204" pitchFamily="34" charset="0"/>
                <a:cs typeface="Times New Roman" panose="02020603050405020304" pitchFamily="18" charset="0"/>
              </a:rPr>
              <a:t> are </a:t>
            </a:r>
            <a:r>
              <a:rPr lang="it-IT" sz="1000" kern="100" err="1">
                <a:latin typeface="Calibri" panose="020F0502020204030204" pitchFamily="34" charset="0"/>
                <a:ea typeface="Calibri" panose="020F0502020204030204" pitchFamily="34" charset="0"/>
                <a:cs typeface="Times New Roman" panose="02020603050405020304" pitchFamily="18" charset="0"/>
              </a:rPr>
              <a:t>enormously</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resistant</a:t>
            </a:r>
            <a:r>
              <a:rPr lang="it-IT" sz="1000" kern="100">
                <a:latin typeface="Calibri" panose="020F0502020204030204" pitchFamily="34" charset="0"/>
                <a:ea typeface="Calibri" panose="020F0502020204030204" pitchFamily="34" charset="0"/>
                <a:cs typeface="Times New Roman" panose="02020603050405020304" pitchFamily="18" charset="0"/>
              </a:rPr>
              <a:t> to </a:t>
            </a:r>
            <a:r>
              <a:rPr lang="it-IT" sz="1000" kern="100" err="1">
                <a:latin typeface="Calibri" panose="020F0502020204030204" pitchFamily="34" charset="0"/>
                <a:ea typeface="Calibri" panose="020F0502020204030204" pitchFamily="34" charset="0"/>
                <a:cs typeface="Times New Roman" panose="02020603050405020304" pitchFamily="18" charset="0"/>
              </a:rPr>
              <a:t>chemical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attack</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oxidation</a:t>
            </a:r>
            <a:r>
              <a:rPr lang="it-IT" sz="1000" kern="100">
                <a:latin typeface="Calibri" panose="020F0502020204030204" pitchFamily="34" charset="0"/>
                <a:ea typeface="Calibri" panose="020F0502020204030204" pitchFamily="34" charset="0"/>
                <a:cs typeface="Times New Roman" panose="02020603050405020304" pitchFamily="18" charset="0"/>
              </a:rPr>
              <a:t> and </a:t>
            </a:r>
            <a:r>
              <a:rPr lang="it-IT" sz="1000" kern="100" err="1">
                <a:latin typeface="Calibri" panose="020F0502020204030204" pitchFamily="34" charset="0"/>
                <a:ea typeface="Calibri" panose="020F0502020204030204" pitchFamily="34" charset="0"/>
                <a:cs typeface="Times New Roman" panose="02020603050405020304" pitchFamily="18" charset="0"/>
              </a:rPr>
              <a:t>thermal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degradation</a:t>
            </a:r>
            <a:r>
              <a:rPr lang="it-IT" sz="1000" kern="100">
                <a:latin typeface="Calibri" panose="020F0502020204030204" pitchFamily="34" charset="0"/>
                <a:ea typeface="Calibri" panose="020F0502020204030204" pitchFamily="34" charset="0"/>
                <a:cs typeface="Times New Roman" panose="02020603050405020304" pitchFamily="18" charset="0"/>
              </a:rPr>
              <a:t>.</a:t>
            </a:r>
            <a:br>
              <a:rPr lang="it-IT" sz="1000" kern="100">
                <a:latin typeface="Calibri" panose="020F0502020204030204" pitchFamily="34" charset="0"/>
                <a:ea typeface="Calibri" panose="020F0502020204030204" pitchFamily="34" charset="0"/>
                <a:cs typeface="Times New Roman" panose="02020603050405020304" pitchFamily="18" charset="0"/>
              </a:rPr>
            </a:br>
            <a:r>
              <a:rPr lang="it-IT" sz="1000" kern="100">
                <a:latin typeface="Calibri" panose="020F0502020204030204" pitchFamily="34" charset="0"/>
                <a:ea typeface="Calibri" panose="020F0502020204030204" pitchFamily="34" charset="0"/>
                <a:cs typeface="Times New Roman" panose="02020603050405020304" pitchFamily="18" charset="0"/>
              </a:rPr>
              <a:t>2. Low </a:t>
            </a:r>
            <a:r>
              <a:rPr lang="it-IT" sz="1000" kern="100" err="1">
                <a:latin typeface="Calibri" panose="020F0502020204030204" pitchFamily="34" charset="0"/>
                <a:ea typeface="Calibri" panose="020F0502020204030204" pitchFamily="34" charset="0"/>
                <a:cs typeface="Times New Roman" panose="02020603050405020304" pitchFamily="18" charset="0"/>
              </a:rPr>
              <a:t>reactivity</a:t>
            </a:r>
            <a:r>
              <a:rPr lang="it-IT" sz="1000" kern="100">
                <a:latin typeface="Calibri" panose="020F0502020204030204" pitchFamily="34" charset="0"/>
                <a:ea typeface="Calibri" panose="020F0502020204030204" pitchFamily="34" charset="0"/>
                <a:cs typeface="Times New Roman" panose="02020603050405020304" pitchFamily="18" charset="0"/>
              </a:rPr>
              <a:t>: due to the strong C-F bond, </a:t>
            </a:r>
            <a:r>
              <a:rPr lang="it-IT" sz="1000" kern="100" err="1">
                <a:latin typeface="Calibri" panose="020F0502020204030204" pitchFamily="34" charset="0"/>
                <a:ea typeface="Calibri" panose="020F0502020204030204" pitchFamily="34" charset="0"/>
                <a:cs typeface="Times New Roman" panose="02020603050405020304" pitchFamily="18" charset="0"/>
              </a:rPr>
              <a:t>fluoropolymers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react</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only</a:t>
            </a:r>
            <a:r>
              <a:rPr lang="it-IT" sz="1000" kern="100">
                <a:latin typeface="Calibri" panose="020F0502020204030204" pitchFamily="34" charset="0"/>
                <a:ea typeface="Calibri" panose="020F0502020204030204" pitchFamily="34" charset="0"/>
                <a:cs typeface="Times New Roman" panose="02020603050405020304" pitchFamily="18" charset="0"/>
              </a:rPr>
              <a:t> to a </a:t>
            </a:r>
            <a:r>
              <a:rPr lang="it-IT" sz="1000" kern="100" err="1">
                <a:latin typeface="Calibri" panose="020F0502020204030204" pitchFamily="34" charset="0"/>
                <a:ea typeface="Calibri" panose="020F0502020204030204" pitchFamily="34" charset="0"/>
                <a:cs typeface="Times New Roman" panose="02020603050405020304" pitchFamily="18" charset="0"/>
              </a:rPr>
              <a:t>very</a:t>
            </a:r>
            <a:r>
              <a:rPr lang="it-IT" sz="1000" kern="100">
                <a:latin typeface="Calibri" panose="020F0502020204030204" pitchFamily="34" charset="0"/>
                <a:ea typeface="Calibri" panose="020F0502020204030204" pitchFamily="34" charset="0"/>
                <a:cs typeface="Times New Roman" panose="02020603050405020304" pitchFamily="18" charset="0"/>
              </a:rPr>
              <a:t> limited </a:t>
            </a:r>
            <a:r>
              <a:rPr lang="it-IT" sz="1000" kern="100" err="1">
                <a:latin typeface="Calibri" panose="020F0502020204030204" pitchFamily="34" charset="0"/>
                <a:ea typeface="Calibri" panose="020F0502020204030204" pitchFamily="34" charset="0"/>
                <a:cs typeface="Times New Roman" panose="02020603050405020304" pitchFamily="18" charset="0"/>
              </a:rPr>
              <a:t>extent</a:t>
            </a:r>
            <a:r>
              <a:rPr lang="it-IT" sz="1000" kern="100">
                <a:latin typeface="Calibri" panose="020F0502020204030204" pitchFamily="34" charset="0"/>
                <a:ea typeface="Calibri" panose="020F0502020204030204" pitchFamily="34" charset="0"/>
                <a:cs typeface="Times New Roman" panose="02020603050405020304" pitchFamily="18" charset="0"/>
              </a:rPr>
              <a:t> with </a:t>
            </a:r>
            <a:r>
              <a:rPr lang="it-IT" sz="1000" kern="100" err="1">
                <a:latin typeface="Calibri" panose="020F0502020204030204" pitchFamily="34" charset="0"/>
                <a:ea typeface="Calibri" panose="020F0502020204030204" pitchFamily="34" charset="0"/>
                <a:cs typeface="Times New Roman" panose="02020603050405020304" pitchFamily="18" charset="0"/>
              </a:rPr>
              <a:t>other</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substances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which</a:t>
            </a:r>
            <a:r>
              <a:rPr lang="it-IT" sz="1000" kern="100">
                <a:latin typeface="Calibri" panose="020F0502020204030204" pitchFamily="34" charset="0"/>
                <a:ea typeface="Calibri" panose="020F0502020204030204" pitchFamily="34" charset="0"/>
                <a:cs typeface="Times New Roman" panose="02020603050405020304" pitchFamily="18" charset="0"/>
              </a:rPr>
              <a:t> makes </a:t>
            </a:r>
            <a:r>
              <a:rPr lang="it-IT" sz="1000" kern="100" err="1">
                <a:latin typeface="Calibri" panose="020F0502020204030204" pitchFamily="34" charset="0"/>
                <a:ea typeface="Calibri" panose="020F0502020204030204" pitchFamily="34" charset="0"/>
                <a:cs typeface="Times New Roman" panose="02020603050405020304" pitchFamily="18" charset="0"/>
              </a:rPr>
              <a:t>them</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chemically</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inert</a:t>
            </a:r>
            <a:r>
              <a:rPr lang="it-IT" sz="1000" kern="100">
                <a:latin typeface="Calibri" panose="020F0502020204030204" pitchFamily="34" charset="0"/>
                <a:ea typeface="Calibri" panose="020F0502020204030204" pitchFamily="34" charset="0"/>
                <a:cs typeface="Times New Roman" panose="02020603050405020304" pitchFamily="18" charset="0"/>
              </a:rPr>
              <a:t> and </a:t>
            </a:r>
            <a:r>
              <a:rPr lang="it-IT" sz="1000" kern="100" err="1">
                <a:latin typeface="Calibri" panose="020F0502020204030204" pitchFamily="34" charset="0"/>
                <a:ea typeface="Calibri" panose="020F0502020204030204" pitchFamily="34" charset="0"/>
                <a:cs typeface="Times New Roman" panose="02020603050405020304" pitchFamily="18" charset="0"/>
              </a:rPr>
              <a:t>therefore</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they</a:t>
            </a:r>
            <a:r>
              <a:rPr lang="it-IT" sz="1000" kern="100">
                <a:latin typeface="Calibri" panose="020F0502020204030204" pitchFamily="34" charset="0"/>
                <a:ea typeface="Calibri" panose="020F0502020204030204" pitchFamily="34" charset="0"/>
                <a:cs typeface="Times New Roman" panose="02020603050405020304" pitchFamily="18" charset="0"/>
              </a:rPr>
              <a:t> are </a:t>
            </a:r>
            <a:r>
              <a:rPr lang="it-IT" sz="1000" kern="100" err="1">
                <a:latin typeface="Calibri" panose="020F0502020204030204" pitchFamily="34" charset="0"/>
                <a:ea typeface="Calibri" panose="020F0502020204030204" pitchFamily="34" charset="0"/>
                <a:cs typeface="Times New Roman" panose="02020603050405020304" pitchFamily="18" charset="0"/>
              </a:rPr>
              <a:t>often</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used</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as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biocompatible</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materials</a:t>
            </a:r>
            <a:r>
              <a:rPr lang="it-IT" sz="1000" kern="100">
                <a:latin typeface="Calibri" panose="020F0502020204030204" pitchFamily="34" charset="0"/>
                <a:ea typeface="Calibri" panose="020F0502020204030204" pitchFamily="34" charset="0"/>
                <a:cs typeface="Times New Roman" panose="02020603050405020304" pitchFamily="18" charset="0"/>
              </a:rPr>
              <a:t> in </a:t>
            </a:r>
            <a:r>
              <a:rPr lang="it-IT" sz="1000" kern="100" err="1">
                <a:latin typeface="Calibri" panose="020F0502020204030204" pitchFamily="34" charset="0"/>
                <a:ea typeface="Calibri" panose="020F0502020204030204" pitchFamily="34" charset="0"/>
                <a:cs typeface="Times New Roman" panose="02020603050405020304" pitchFamily="18" charset="0"/>
              </a:rPr>
              <a:t>medical</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technology</a:t>
            </a:r>
            <a:r>
              <a:rPr lang="it-IT" sz="1000" kern="100">
                <a:latin typeface="Calibri" panose="020F0502020204030204" pitchFamily="34" charset="0"/>
                <a:ea typeface="Calibri" panose="020F0502020204030204" pitchFamily="34" charset="0"/>
                <a:cs typeface="Times New Roman" panose="02020603050405020304" pitchFamily="18" charset="0"/>
              </a:rPr>
              <a:t>.</a:t>
            </a:r>
            <a:br>
              <a:rPr lang="it-IT" sz="1000" kern="100">
                <a:latin typeface="Calibri" panose="020F0502020204030204" pitchFamily="34" charset="0"/>
                <a:ea typeface="Calibri" panose="020F0502020204030204" pitchFamily="34" charset="0"/>
                <a:cs typeface="Times New Roman" panose="02020603050405020304" pitchFamily="18" charset="0"/>
              </a:rPr>
            </a:br>
            <a:r>
              <a:rPr lang="it-IT" sz="1000" kern="100">
                <a:latin typeface="Calibri" panose="020F0502020204030204" pitchFamily="34" charset="0"/>
                <a:ea typeface="Calibri" panose="020F0502020204030204" pitchFamily="34" charset="0"/>
                <a:cs typeface="Times New Roman" panose="02020603050405020304" pitchFamily="18" charset="0"/>
              </a:rPr>
              <a:t>3. Non-</a:t>
            </a:r>
            <a:r>
              <a:rPr lang="it-IT" sz="1000" kern="100" err="1">
                <a:latin typeface="Calibri" panose="020F0502020204030204" pitchFamily="34" charset="0"/>
                <a:ea typeface="Calibri" panose="020F0502020204030204" pitchFamily="34" charset="0"/>
                <a:cs typeface="Times New Roman" panose="02020603050405020304" pitchFamily="18" charset="0"/>
              </a:rPr>
              <a:t>wetting</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effect</a:t>
            </a:r>
            <a:r>
              <a:rPr lang="it-IT" sz="1000" kern="100">
                <a:latin typeface="Calibri" panose="020F0502020204030204" pitchFamily="34" charset="0"/>
                <a:ea typeface="Calibri" panose="020F0502020204030204" pitchFamily="34" charset="0"/>
                <a:cs typeface="Times New Roman" panose="02020603050405020304" pitchFamily="18" charset="0"/>
              </a:rPr>
              <a:t>: due to the low </a:t>
            </a:r>
            <a:r>
              <a:rPr lang="it-IT" sz="1000" kern="100" err="1">
                <a:latin typeface="Calibri" panose="020F0502020204030204" pitchFamily="34" charset="0"/>
                <a:ea typeface="Calibri" panose="020F0502020204030204" pitchFamily="34" charset="0"/>
                <a:cs typeface="Times New Roman" panose="02020603050405020304" pitchFamily="18" charset="0"/>
              </a:rPr>
              <a:t>polarity</a:t>
            </a:r>
            <a:r>
              <a:rPr lang="it-IT" sz="1000" kern="100">
                <a:latin typeface="Calibri" panose="020F0502020204030204" pitchFamily="34" charset="0"/>
                <a:ea typeface="Calibri" panose="020F0502020204030204" pitchFamily="34" charset="0"/>
                <a:cs typeface="Times New Roman" panose="02020603050405020304" pitchFamily="18" charset="0"/>
              </a:rPr>
              <a:t> of the C-F bond, </a:t>
            </a:r>
            <a:r>
              <a:rPr lang="it-IT" sz="1000" kern="100" err="1">
                <a:latin typeface="Calibri" panose="020F0502020204030204" pitchFamily="34" charset="0"/>
                <a:ea typeface="Calibri" panose="020F0502020204030204" pitchFamily="34" charset="0"/>
                <a:cs typeface="Times New Roman" panose="02020603050405020304" pitchFamily="18" charset="0"/>
              </a:rPr>
              <a:t>fluoropolymers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exhibit</a:t>
            </a:r>
            <a:r>
              <a:rPr lang="it-IT" sz="1000" kern="100">
                <a:latin typeface="Calibri" panose="020F0502020204030204" pitchFamily="34" charset="0"/>
                <a:ea typeface="Calibri" panose="020F0502020204030204" pitchFamily="34" charset="0"/>
                <a:cs typeface="Times New Roman" panose="02020603050405020304" pitchFamily="18" charset="0"/>
              </a:rPr>
              <a:t> a high contact angle with water and </a:t>
            </a:r>
            <a:r>
              <a:rPr lang="it-IT" sz="1000" kern="100" err="1">
                <a:latin typeface="Calibri" panose="020F0502020204030204" pitchFamily="34" charset="0"/>
                <a:ea typeface="Calibri" panose="020F0502020204030204" pitchFamily="34" charset="0"/>
                <a:cs typeface="Times New Roman" panose="02020603050405020304" pitchFamily="18" charset="0"/>
              </a:rPr>
              <a:t>other</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polar</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liquids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which</a:t>
            </a:r>
            <a:r>
              <a:rPr lang="it-IT" sz="1000" kern="100">
                <a:latin typeface="Calibri" panose="020F0502020204030204" pitchFamily="34" charset="0"/>
                <a:ea typeface="Calibri" panose="020F0502020204030204" pitchFamily="34" charset="0"/>
                <a:cs typeface="Times New Roman" panose="02020603050405020304" pitchFamily="18" charset="0"/>
              </a:rPr>
              <a:t> makes </a:t>
            </a:r>
            <a:r>
              <a:rPr lang="it-IT" sz="1000" kern="100" err="1">
                <a:latin typeface="Calibri" panose="020F0502020204030204" pitchFamily="34" charset="0"/>
                <a:ea typeface="Calibri" panose="020F0502020204030204" pitchFamily="34" charset="0"/>
                <a:cs typeface="Times New Roman" panose="02020603050405020304" pitchFamily="18" charset="0"/>
              </a:rPr>
              <a:t>them</a:t>
            </a:r>
            <a:r>
              <a:rPr lang="it-IT" sz="1000" kern="100">
                <a:latin typeface="Calibri" panose="020F0502020204030204" pitchFamily="34" charset="0"/>
                <a:ea typeface="Calibri" panose="020F0502020204030204" pitchFamily="34" charset="0"/>
                <a:cs typeface="Times New Roman" panose="02020603050405020304" pitchFamily="18" charset="0"/>
              </a:rPr>
              <a:t> non-stick and one of the </a:t>
            </a:r>
            <a:r>
              <a:rPr lang="it-IT" sz="1000" kern="100" err="1">
                <a:latin typeface="Calibri" panose="020F0502020204030204" pitchFamily="34" charset="0"/>
                <a:ea typeface="Calibri" panose="020F0502020204030204" pitchFamily="34" charset="0"/>
                <a:cs typeface="Times New Roman" panose="02020603050405020304" pitchFamily="18" charset="0"/>
              </a:rPr>
              <a:t>few</a:t>
            </a:r>
            <a:r>
              <a:rPr lang="it-IT" sz="1000" kern="100">
                <a:latin typeface="Calibri" panose="020F0502020204030204" pitchFamily="34" charset="0"/>
                <a:ea typeface="Calibri" panose="020F0502020204030204" pitchFamily="34" charset="0"/>
                <a:cs typeface="Times New Roman" panose="02020603050405020304" pitchFamily="18" charset="0"/>
              </a:rPr>
              <a:t> food-safe </a:t>
            </a:r>
            <a:r>
              <a:rPr lang="it-IT" sz="1000" kern="100" err="1">
                <a:latin typeface="Calibri" panose="020F0502020204030204" pitchFamily="34" charset="0"/>
                <a:ea typeface="Calibri" panose="020F0502020204030204" pitchFamily="34" charset="0"/>
                <a:cs typeface="Times New Roman" panose="02020603050405020304" pitchFamily="18" charset="0"/>
              </a:rPr>
              <a:t>materials</a:t>
            </a:r>
            <a:r>
              <a:rPr lang="it-IT" sz="1000" kern="100">
                <a:latin typeface="Calibri" panose="020F0502020204030204" pitchFamily="34" charset="0"/>
                <a:ea typeface="Calibri" panose="020F0502020204030204" pitchFamily="34" charset="0"/>
                <a:cs typeface="Times New Roman" panose="02020603050405020304" pitchFamily="18" charset="0"/>
              </a:rPr>
              <a:t> </a:t>
            </a:r>
            <a:r>
              <a:rPr lang="it-IT" sz="1000" kern="100" err="1">
                <a:latin typeface="Calibri" panose="020F0502020204030204" pitchFamily="34" charset="0"/>
                <a:ea typeface="Calibri" panose="020F0502020204030204" pitchFamily="34" charset="0"/>
                <a:cs typeface="Times New Roman" panose="02020603050405020304" pitchFamily="18" charset="0"/>
              </a:rPr>
              <a:t>that</a:t>
            </a:r>
            <a:r>
              <a:rPr lang="it-IT" sz="1000" kern="100">
                <a:latin typeface="Calibri" panose="020F0502020204030204" pitchFamily="34" charset="0"/>
                <a:ea typeface="Calibri" panose="020F0502020204030204" pitchFamily="34" charset="0"/>
                <a:cs typeface="Times New Roman" panose="02020603050405020304" pitchFamily="18" charset="0"/>
              </a:rPr>
              <a:t> can be </a:t>
            </a:r>
            <a:r>
              <a:rPr lang="it-IT" sz="1000" kern="100" err="1">
                <a:latin typeface="Calibri" panose="020F0502020204030204" pitchFamily="34" charset="0"/>
                <a:ea typeface="Calibri" panose="020F0502020204030204" pitchFamily="34" charset="0"/>
                <a:cs typeface="Times New Roman" panose="02020603050405020304" pitchFamily="18" charset="0"/>
              </a:rPr>
              <a:t>used</a:t>
            </a:r>
            <a:r>
              <a:rPr lang="it-IT" sz="1000" kern="100">
                <a:latin typeface="Calibri" panose="020F0502020204030204" pitchFamily="34" charset="0"/>
                <a:ea typeface="Calibri" panose="020F0502020204030204" pitchFamily="34" charset="0"/>
                <a:cs typeface="Times New Roman" panose="02020603050405020304" pitchFamily="18" charset="0"/>
              </a:rPr>
              <a:t> in industrial food production.</a:t>
            </a:r>
          </a:p>
          <a:p>
            <a:endParaRPr lang="it-IT" sz="1000"/>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34</a:t>
            </a:fld>
            <a:endParaRPr lang="it-IT"/>
          </a:p>
        </p:txBody>
      </p:sp>
    </p:spTree>
    <p:extLst>
      <p:ext uri="{BB962C8B-B14F-4D97-AF65-F5344CB8AC3E}">
        <p14:creationId xmlns:p14="http://schemas.microsoft.com/office/powerpoint/2010/main" val="14590985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a:lnSpc>
                <a:spcPct val="107000"/>
              </a:lnSpc>
              <a:spcAft>
                <a:spcPts val="867"/>
              </a:spcAft>
            </a:pPr>
            <a:r>
              <a:rPr lang="it-IT" sz="900" kern="100">
                <a:latin typeface="+mn-lt"/>
                <a:ea typeface="Calibri" panose="020F0502020204030204" pitchFamily="34" charset="0"/>
                <a:cs typeface="Times New Roman" panose="02020603050405020304" pitchFamily="18" charset="0"/>
              </a:rPr>
              <a:t>In </a:t>
            </a:r>
            <a:r>
              <a:rPr lang="it-IT" sz="900" kern="100" err="1">
                <a:latin typeface="+mn-lt"/>
                <a:ea typeface="Calibri" panose="020F0502020204030204" pitchFamily="34" charset="0"/>
                <a:cs typeface="Times New Roman" panose="02020603050405020304" pitchFamily="18" charset="0"/>
              </a:rPr>
              <a:t>this</a:t>
            </a:r>
            <a:r>
              <a:rPr lang="it-IT" sz="900" kern="100">
                <a:latin typeface="+mn-lt"/>
                <a:ea typeface="Calibri" panose="020F0502020204030204" pitchFamily="34" charset="0"/>
                <a:cs typeface="Times New Roman" panose="02020603050405020304" pitchFamily="18" charset="0"/>
              </a:rPr>
              <a:t> slide </a:t>
            </a:r>
            <a:r>
              <a:rPr lang="it-IT" sz="900" kern="100" err="1">
                <a:latin typeface="+mn-lt"/>
                <a:ea typeface="Calibri" panose="020F0502020204030204" pitchFamily="34" charset="0"/>
                <a:cs typeface="Times New Roman" panose="02020603050405020304" pitchFamily="18" charset="0"/>
              </a:rPr>
              <a:t>you</a:t>
            </a:r>
            <a:r>
              <a:rPr lang="it-IT" sz="900" kern="100">
                <a:latin typeface="+mn-lt"/>
                <a:ea typeface="Calibri" panose="020F0502020204030204" pitchFamily="34" charset="0"/>
                <a:cs typeface="Times New Roman" panose="02020603050405020304" pitchFamily="18" charset="0"/>
              </a:rPr>
              <a:t> can </a:t>
            </a:r>
            <a:r>
              <a:rPr lang="it-IT" sz="900" kern="100" err="1">
                <a:latin typeface="+mn-lt"/>
                <a:ea typeface="Calibri" panose="020F0502020204030204" pitchFamily="34" charset="0"/>
                <a:cs typeface="Times New Roman" panose="02020603050405020304" pitchFamily="18" charset="0"/>
              </a:rPr>
              <a:t>read</a:t>
            </a:r>
            <a:r>
              <a:rPr lang="it-IT" sz="900" kern="100">
                <a:latin typeface="+mn-lt"/>
                <a:ea typeface="Calibri" panose="020F0502020204030204" pitchFamily="34" charset="0"/>
                <a:cs typeface="Times New Roman" panose="02020603050405020304" pitchFamily="18" charset="0"/>
              </a:rPr>
              <a:t> the </a:t>
            </a:r>
            <a:r>
              <a:rPr lang="it-IT" sz="900" kern="100" err="1">
                <a:latin typeface="+mn-lt"/>
                <a:ea typeface="Calibri" panose="020F0502020204030204" pitchFamily="34" charset="0"/>
                <a:cs typeface="Times New Roman" panose="02020603050405020304" pitchFamily="18" charset="0"/>
              </a:rPr>
              <a:t>most</a:t>
            </a:r>
            <a:r>
              <a:rPr lang="it-IT" sz="900" kern="100">
                <a:latin typeface="+mn-lt"/>
                <a:ea typeface="Calibri" panose="020F0502020204030204" pitchFamily="34" charset="0"/>
                <a:cs typeface="Times New Roman" panose="02020603050405020304" pitchFamily="18" charset="0"/>
              </a:rPr>
              <a:t> </a:t>
            </a:r>
            <a:r>
              <a:rPr lang="it-IT" sz="900" kern="100" err="1">
                <a:latin typeface="+mn-lt"/>
                <a:ea typeface="Calibri" panose="020F0502020204030204" pitchFamily="34" charset="0"/>
                <a:cs typeface="Times New Roman" panose="02020603050405020304" pitchFamily="18" charset="0"/>
              </a:rPr>
              <a:t>updated</a:t>
            </a:r>
            <a:r>
              <a:rPr lang="it-IT" sz="900" kern="100">
                <a:latin typeface="+mn-lt"/>
                <a:ea typeface="Calibri" panose="020F0502020204030204" pitchFamily="34" charset="0"/>
                <a:cs typeface="Times New Roman" panose="02020603050405020304" pitchFamily="18" charset="0"/>
              </a:rPr>
              <a:t> </a:t>
            </a:r>
            <a:r>
              <a:rPr lang="it-IT" sz="900" kern="100" err="1">
                <a:latin typeface="+mn-lt"/>
                <a:ea typeface="Calibri" panose="020F0502020204030204" pitchFamily="34" charset="0"/>
                <a:cs typeface="Times New Roman" panose="02020603050405020304" pitchFamily="18" charset="0"/>
              </a:rPr>
              <a:t>definition</a:t>
            </a:r>
            <a:r>
              <a:rPr lang="it-IT" sz="900" kern="100">
                <a:latin typeface="+mn-lt"/>
                <a:ea typeface="Calibri" panose="020F0502020204030204" pitchFamily="34" charset="0"/>
                <a:cs typeface="Times New Roman" panose="02020603050405020304" pitchFamily="18" charset="0"/>
              </a:rPr>
              <a:t> for  </a:t>
            </a:r>
            <a:r>
              <a:rPr lang="en-US" sz="900">
                <a:latin typeface="+mn-lt"/>
              </a:rPr>
              <a:t>“Per- and polyfluoroalkyl substances” </a:t>
            </a:r>
            <a:r>
              <a:rPr lang="en-GB" sz="900">
                <a:latin typeface="+mn-lt"/>
                <a:cs typeface="Times New Roman" panose="02020603050405020304" pitchFamily="18" charset="0"/>
              </a:rPr>
              <a:t>(</a:t>
            </a:r>
            <a:r>
              <a:rPr lang="en-GB" sz="900">
                <a:effectLst/>
                <a:latin typeface="+mn-lt"/>
                <a:ea typeface="Calibri" panose="020F0502020204030204" pitchFamily="34" charset="0"/>
                <a:cs typeface="Times New Roman" panose="02020603050405020304" pitchFamily="18" charset="0"/>
              </a:rPr>
              <a:t>PFASs) used EU.</a:t>
            </a:r>
          </a:p>
          <a:p>
            <a:pPr>
              <a:lnSpc>
                <a:spcPct val="107000"/>
              </a:lnSpc>
              <a:spcAft>
                <a:spcPts val="867"/>
              </a:spcAft>
            </a:pPr>
            <a:endParaRPr lang="en-US" sz="900" kern="100">
              <a:effectLst/>
              <a:latin typeface="+mn-lt"/>
              <a:ea typeface="Calibri" panose="020F0502020204030204" pitchFamily="34" charset="0"/>
              <a:cs typeface="Times New Roman" panose="02020603050405020304" pitchFamily="18" charset="0"/>
            </a:endParaRPr>
          </a:p>
          <a:p>
            <a:pPr>
              <a:lnSpc>
                <a:spcPct val="107000"/>
              </a:lnSpc>
              <a:spcAft>
                <a:spcPts val="867"/>
              </a:spcAft>
            </a:pPr>
            <a:r>
              <a:rPr lang="en-US" sz="900" kern="100">
                <a:effectLst/>
                <a:latin typeface="+mn-lt"/>
                <a:ea typeface="Calibri" panose="020F0502020204030204" pitchFamily="34" charset="0"/>
                <a:cs typeface="Times New Roman" panose="02020603050405020304" pitchFamily="18" charset="0"/>
              </a:rPr>
              <a:t>What is important to take note is related:</a:t>
            </a:r>
          </a:p>
          <a:p>
            <a:pPr>
              <a:lnSpc>
                <a:spcPct val="107000"/>
              </a:lnSpc>
              <a:spcAft>
                <a:spcPts val="867"/>
              </a:spcAft>
            </a:pPr>
            <a:r>
              <a:rPr lang="en-US" sz="900" kern="100">
                <a:effectLst/>
                <a:latin typeface="+mn-lt"/>
                <a:ea typeface="Calibri" panose="020F0502020204030204" pitchFamily="34" charset="0"/>
                <a:cs typeface="Times New Roman" panose="02020603050405020304" pitchFamily="18" charset="0"/>
              </a:rPr>
              <a:t>- different definitions for PFAS were suggested in the last ten years</a:t>
            </a:r>
          </a:p>
          <a:p>
            <a:pPr>
              <a:lnSpc>
                <a:spcPct val="107000"/>
              </a:lnSpc>
              <a:spcAft>
                <a:spcPts val="867"/>
              </a:spcAft>
            </a:pPr>
            <a:r>
              <a:rPr lang="en-US" sz="900" kern="100">
                <a:effectLst/>
                <a:latin typeface="+mn-lt"/>
                <a:ea typeface="Calibri" panose="020F0502020204030204" pitchFamily="34" charset="0"/>
                <a:cs typeface="Times New Roman" panose="02020603050405020304" pitchFamily="18" charset="0"/>
              </a:rPr>
              <a:t>- from a regulation perspective our knowledge on the PFAS is scarce.</a:t>
            </a:r>
          </a:p>
          <a:p>
            <a:pPr>
              <a:lnSpc>
                <a:spcPct val="107000"/>
              </a:lnSpc>
              <a:spcAft>
                <a:spcPts val="867"/>
              </a:spcAft>
            </a:pPr>
            <a:endParaRPr lang="it-IT" sz="2000" kern="10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67"/>
              </a:spcAft>
            </a:pPr>
            <a:endParaRPr lang="it-IT" sz="2000" kern="100">
              <a:latin typeface="Calibri" panose="020F0502020204030204" pitchFamily="34" charset="0"/>
              <a:ea typeface="Calibri" panose="020F0502020204030204" pitchFamily="34" charset="0"/>
              <a:cs typeface="Times New Roman" panose="02020603050405020304" pitchFamily="18" charset="0"/>
            </a:endParaRPr>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35</a:t>
            </a:fld>
            <a:endParaRPr lang="it-IT"/>
          </a:p>
        </p:txBody>
      </p:sp>
    </p:spTree>
    <p:extLst>
      <p:ext uri="{BB962C8B-B14F-4D97-AF65-F5344CB8AC3E}">
        <p14:creationId xmlns:p14="http://schemas.microsoft.com/office/powerpoint/2010/main" val="11200857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36</a:t>
            </a:fld>
            <a:endParaRPr lang="it-IT"/>
          </a:p>
        </p:txBody>
      </p:sp>
    </p:spTree>
    <p:extLst>
      <p:ext uri="{BB962C8B-B14F-4D97-AF65-F5344CB8AC3E}">
        <p14:creationId xmlns:p14="http://schemas.microsoft.com/office/powerpoint/2010/main" val="10637002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38</a:t>
            </a:fld>
            <a:endParaRPr lang="it-IT"/>
          </a:p>
        </p:txBody>
      </p:sp>
    </p:spTree>
    <p:extLst>
      <p:ext uri="{BB962C8B-B14F-4D97-AF65-F5344CB8AC3E}">
        <p14:creationId xmlns:p14="http://schemas.microsoft.com/office/powerpoint/2010/main" val="3315950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39</a:t>
            </a:fld>
            <a:endParaRPr lang="it-IT"/>
          </a:p>
        </p:txBody>
      </p:sp>
    </p:spTree>
    <p:extLst>
      <p:ext uri="{BB962C8B-B14F-4D97-AF65-F5344CB8AC3E}">
        <p14:creationId xmlns:p14="http://schemas.microsoft.com/office/powerpoint/2010/main" val="17820423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40</a:t>
            </a:fld>
            <a:endParaRPr lang="it-IT"/>
          </a:p>
        </p:txBody>
      </p:sp>
    </p:spTree>
    <p:extLst>
      <p:ext uri="{BB962C8B-B14F-4D97-AF65-F5344CB8AC3E}">
        <p14:creationId xmlns:p14="http://schemas.microsoft.com/office/powerpoint/2010/main" val="17164266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GB" sz="900">
                <a:latin typeface="Calibri" panose="020F0502020204030204" pitchFamily="34" charset="0"/>
                <a:ea typeface="Calibri" panose="020F0502020204030204" pitchFamily="34" charset="0"/>
                <a:cs typeface="Times New Roman" panose="02020603050405020304" pitchFamily="18" charset="0"/>
              </a:rPr>
              <a:t>the EU Commission Decision 955 of 18 December 2014, amending Decision 2000/532/EC, states that wastes containing the first POPs indicated in the former POPs regulation (Regulation (EC) No 850/2004) exceeding the reported concentration limits  listed in Annex IV shall be classified as hazardous.</a:t>
            </a:r>
          </a:p>
          <a:p>
            <a:endParaRPr lang="en-GB" sz="900">
              <a:latin typeface="Calibri" panose="020F0502020204030204" pitchFamily="34" charset="0"/>
              <a:cs typeface="Times New Roman" panose="02020603050405020304" pitchFamily="18" charset="0"/>
            </a:endParaRPr>
          </a:p>
          <a:p>
            <a:r>
              <a:rPr lang="en-GB" sz="900">
                <a:latin typeface="Calibri" panose="020F0502020204030204" pitchFamily="34" charset="0"/>
                <a:cs typeface="Times New Roman" panose="02020603050405020304" pitchFamily="18" charset="0"/>
              </a:rPr>
              <a:t>Of course </a:t>
            </a:r>
            <a:r>
              <a:rPr lang="en-GB" sz="900">
                <a:latin typeface="Calibri" panose="020F0502020204030204" pitchFamily="34" charset="0"/>
                <a:ea typeface="Calibri" panose="020F0502020204030204" pitchFamily="34" charset="0"/>
                <a:cs typeface="Times New Roman" panose="02020603050405020304" pitchFamily="18" charset="0"/>
              </a:rPr>
              <a:t>if the waste containing PFASs exhibits hazardous properties according to the EU's Hazardous Waste Directive (Commission regulation (EU) No 1357/2014; 2017/997/EU), it would be classified as hazardous waste</a:t>
            </a:r>
          </a:p>
          <a:p>
            <a:endParaRPr lang="en-GB" sz="900">
              <a:latin typeface="Calibri" panose="020F0502020204030204" pitchFamily="34" charset="0"/>
              <a:ea typeface="Calibri" panose="020F0502020204030204" pitchFamily="34" charset="0"/>
              <a:cs typeface="Times New Roman" panose="02020603050405020304" pitchFamily="18" charset="0"/>
            </a:endParaRPr>
          </a:p>
          <a:p>
            <a:endParaRPr lang="en-GB" sz="900">
              <a:latin typeface="Calibri" panose="020F0502020204030204" pitchFamily="34" charset="0"/>
              <a:cs typeface="Times New Roman" panose="02020603050405020304" pitchFamily="18" charset="0"/>
            </a:endParaRPr>
          </a:p>
          <a:p>
            <a:r>
              <a:rPr lang="en-US" sz="900">
                <a:latin typeface="Calibri" panose="020F0502020204030204" pitchFamily="34" charset="0"/>
                <a:cs typeface="Times New Roman" panose="02020603050405020304" pitchFamily="18" charset="0"/>
              </a:rPr>
              <a:t>The person who places the material on the market for the first time after it ceases being waste, must ensure that the material meets any relevant requirements under REACH Regulation (EC) 1907/2006 and CLP Regulation (EC) 1272/2008.</a:t>
            </a:r>
            <a:endParaRPr lang="en-GB" sz="900">
              <a:latin typeface="Calibri" panose="020F0502020204030204" pitchFamily="34" charset="0"/>
              <a:cs typeface="Times New Roman" panose="02020603050405020304" pitchFamily="18" charset="0"/>
            </a:endParaRPr>
          </a:p>
          <a:p>
            <a:endParaRPr lang="en-GB" sz="2000">
              <a:latin typeface="Calibri" panose="020F0502020204030204" pitchFamily="34" charset="0"/>
              <a:ea typeface="Calibri" panose="020F0502020204030204" pitchFamily="34" charset="0"/>
              <a:cs typeface="Times New Roman" panose="02020603050405020304" pitchFamily="18" charset="0"/>
            </a:endParaRPr>
          </a:p>
          <a:p>
            <a:endParaRPr lang="en-GB" sz="2000">
              <a:latin typeface="Calibri" panose="020F0502020204030204" pitchFamily="34" charset="0"/>
              <a:cs typeface="Times New Roman" panose="02020603050405020304" pitchFamily="18" charset="0"/>
            </a:endParaRPr>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41</a:t>
            </a:fld>
            <a:endParaRPr lang="it-IT"/>
          </a:p>
        </p:txBody>
      </p:sp>
    </p:spTree>
    <p:extLst>
      <p:ext uri="{BB962C8B-B14F-4D97-AF65-F5344CB8AC3E}">
        <p14:creationId xmlns:p14="http://schemas.microsoft.com/office/powerpoint/2010/main" val="2298758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752">
              <a:defRPr/>
            </a:pPr>
            <a:r>
              <a:rPr lang="it-IT" sz="900" err="1">
                <a:latin typeface="+mn-lt"/>
              </a:rPr>
              <a:t>Number</a:t>
            </a:r>
            <a:r>
              <a:rPr lang="it-IT" sz="900">
                <a:latin typeface="+mn-lt"/>
              </a:rPr>
              <a:t> of </a:t>
            </a:r>
            <a:r>
              <a:rPr lang="it-IT" sz="900" err="1">
                <a:latin typeface="+mn-lt"/>
              </a:rPr>
              <a:t>substances</a:t>
            </a:r>
            <a:r>
              <a:rPr lang="it-IT" sz="900">
                <a:latin typeface="+mn-lt"/>
              </a:rPr>
              <a:t> for: PFOS and </a:t>
            </a:r>
            <a:r>
              <a:rPr lang="it-IT" sz="900" err="1">
                <a:latin typeface="+mn-lt"/>
              </a:rPr>
              <a:t>its</a:t>
            </a:r>
            <a:r>
              <a:rPr lang="it-IT" sz="900">
                <a:latin typeface="+mn-lt"/>
              </a:rPr>
              <a:t> </a:t>
            </a:r>
            <a:r>
              <a:rPr lang="it-IT" sz="900" err="1">
                <a:latin typeface="+mn-lt"/>
              </a:rPr>
              <a:t>derivates</a:t>
            </a:r>
            <a:r>
              <a:rPr lang="it-IT" sz="900">
                <a:latin typeface="+mn-lt"/>
              </a:rPr>
              <a:t> (Department for Environment, Food and Rural Affairs, 2015); PFOA, </a:t>
            </a:r>
            <a:r>
              <a:rPr lang="it-IT" sz="900" err="1">
                <a:latin typeface="+mn-lt"/>
              </a:rPr>
              <a:t>its</a:t>
            </a:r>
            <a:r>
              <a:rPr lang="it-IT" sz="900">
                <a:latin typeface="+mn-lt"/>
              </a:rPr>
              <a:t> </a:t>
            </a:r>
            <a:r>
              <a:rPr lang="it-IT" sz="900" err="1">
                <a:latin typeface="+mn-lt"/>
              </a:rPr>
              <a:t>salts</a:t>
            </a:r>
            <a:r>
              <a:rPr lang="it-IT" sz="900">
                <a:latin typeface="+mn-lt"/>
              </a:rPr>
              <a:t> and PFOA-</a:t>
            </a:r>
            <a:r>
              <a:rPr lang="it-IT" sz="900" err="1">
                <a:latin typeface="+mn-lt"/>
              </a:rPr>
              <a:t>related</a:t>
            </a:r>
            <a:r>
              <a:rPr lang="it-IT" sz="900">
                <a:latin typeface="+mn-lt"/>
              </a:rPr>
              <a:t> </a:t>
            </a:r>
            <a:r>
              <a:rPr lang="it-IT" sz="900" err="1">
                <a:latin typeface="+mn-lt"/>
              </a:rPr>
              <a:t>compounds</a:t>
            </a:r>
            <a:r>
              <a:rPr lang="it-IT" sz="900">
                <a:latin typeface="+mn-lt"/>
              </a:rPr>
              <a:t> (UNEP, 2022); </a:t>
            </a:r>
            <a:r>
              <a:rPr lang="it-IT" sz="900" err="1">
                <a:latin typeface="+mn-lt"/>
              </a:rPr>
              <a:t>PFHxS</a:t>
            </a:r>
            <a:r>
              <a:rPr lang="it-IT" sz="900">
                <a:latin typeface="+mn-lt"/>
              </a:rPr>
              <a:t>, </a:t>
            </a:r>
            <a:r>
              <a:rPr lang="it-IT" sz="900" err="1">
                <a:latin typeface="+mn-lt"/>
              </a:rPr>
              <a:t>its</a:t>
            </a:r>
            <a:r>
              <a:rPr lang="it-IT" sz="900">
                <a:latin typeface="+mn-lt"/>
              </a:rPr>
              <a:t> </a:t>
            </a:r>
            <a:r>
              <a:rPr lang="it-IT" sz="900" err="1">
                <a:latin typeface="+mn-lt"/>
              </a:rPr>
              <a:t>salts</a:t>
            </a:r>
            <a:r>
              <a:rPr lang="it-IT" sz="900">
                <a:latin typeface="+mn-lt"/>
              </a:rPr>
              <a:t> and </a:t>
            </a:r>
            <a:r>
              <a:rPr lang="it-IT" sz="900" err="1">
                <a:latin typeface="+mn-lt"/>
              </a:rPr>
              <a:t>PFHxS</a:t>
            </a:r>
            <a:r>
              <a:rPr lang="it-IT" sz="900">
                <a:latin typeface="+mn-lt"/>
              </a:rPr>
              <a:t> -</a:t>
            </a:r>
            <a:r>
              <a:rPr lang="it-IT" sz="900" err="1">
                <a:latin typeface="+mn-lt"/>
              </a:rPr>
              <a:t>related</a:t>
            </a:r>
            <a:r>
              <a:rPr lang="it-IT" sz="900">
                <a:latin typeface="+mn-lt"/>
              </a:rPr>
              <a:t> </a:t>
            </a:r>
            <a:r>
              <a:rPr lang="it-IT" sz="900" err="1">
                <a:latin typeface="+mn-lt"/>
              </a:rPr>
              <a:t>compounds</a:t>
            </a:r>
            <a:r>
              <a:rPr lang="it-IT" sz="900">
                <a:latin typeface="+mn-lt"/>
              </a:rPr>
              <a:t> (UNEP, 2019); C9-C14 </a:t>
            </a:r>
            <a:r>
              <a:rPr lang="it-IT" sz="900" err="1">
                <a:latin typeface="+mn-lt"/>
              </a:rPr>
              <a:t>PFCAs</a:t>
            </a:r>
            <a:r>
              <a:rPr lang="it-IT" sz="900">
                <a:latin typeface="+mn-lt"/>
              </a:rPr>
              <a:t>, </a:t>
            </a:r>
            <a:r>
              <a:rPr lang="it-IT" sz="900" err="1">
                <a:latin typeface="+mn-lt"/>
              </a:rPr>
              <a:t>their</a:t>
            </a:r>
            <a:r>
              <a:rPr lang="it-IT" sz="900">
                <a:latin typeface="+mn-lt"/>
              </a:rPr>
              <a:t> </a:t>
            </a:r>
            <a:r>
              <a:rPr lang="it-IT" sz="900" err="1">
                <a:latin typeface="+mn-lt"/>
              </a:rPr>
              <a:t>Salts</a:t>
            </a:r>
            <a:r>
              <a:rPr lang="it-IT" sz="900">
                <a:latin typeface="+mn-lt"/>
              </a:rPr>
              <a:t> and C9-C14 PFCA-</a:t>
            </a:r>
            <a:r>
              <a:rPr lang="it-IT" sz="900" err="1">
                <a:latin typeface="+mn-lt"/>
              </a:rPr>
              <a:t>Related</a:t>
            </a:r>
            <a:r>
              <a:rPr lang="it-IT" sz="900">
                <a:latin typeface="+mn-lt"/>
              </a:rPr>
              <a:t> </a:t>
            </a:r>
            <a:r>
              <a:rPr lang="it-IT" sz="900" err="1">
                <a:latin typeface="+mn-lt"/>
              </a:rPr>
              <a:t>Substances</a:t>
            </a:r>
            <a:r>
              <a:rPr lang="it-IT" sz="900">
                <a:latin typeface="+mn-lt"/>
              </a:rPr>
              <a:t> (ECHA, 2017); PFAS </a:t>
            </a:r>
            <a:r>
              <a:rPr lang="it-IT" sz="900" err="1">
                <a:latin typeface="+mn-lt"/>
              </a:rPr>
              <a:t>according</a:t>
            </a:r>
            <a:r>
              <a:rPr lang="it-IT" sz="900">
                <a:latin typeface="+mn-lt"/>
              </a:rPr>
              <a:t> to OECD </a:t>
            </a:r>
            <a:r>
              <a:rPr lang="it-IT" sz="900" err="1">
                <a:latin typeface="+mn-lt"/>
              </a:rPr>
              <a:t>classification</a:t>
            </a:r>
            <a:r>
              <a:rPr lang="it-IT" sz="900">
                <a:latin typeface="+mn-lt"/>
              </a:rPr>
              <a:t> (2018) and EPA </a:t>
            </a:r>
            <a:r>
              <a:rPr lang="it-IT" sz="900" err="1">
                <a:latin typeface="+mn-lt"/>
              </a:rPr>
              <a:t>classification</a:t>
            </a:r>
            <a:r>
              <a:rPr lang="it-IT" sz="900">
                <a:latin typeface="+mn-lt"/>
              </a:rPr>
              <a:t> (EPA, 2018).</a:t>
            </a:r>
          </a:p>
          <a:p>
            <a:endParaRPr lang="it-IT" sz="900">
              <a:latin typeface="+mn-lt"/>
            </a:endParaRPr>
          </a:p>
          <a:p>
            <a:pPr defTabSz="990752">
              <a:defRPr/>
            </a:pPr>
            <a:r>
              <a:rPr lang="en-GB" sz="900">
                <a:latin typeface="+mn-lt"/>
                <a:ea typeface="Calibri" panose="020F0502020204030204" pitchFamily="34" charset="0"/>
                <a:cs typeface="Times New Roman" panose="02020603050405020304" pitchFamily="18" charset="0"/>
              </a:rPr>
              <a:t>The representative statistics demonstrate the large variation in the numbers of chemicals that could be considered as a PFAS, based on the different definitions, including the variations in chemical fluorination (Gaines et al., 2023; Williams et al., 2022).</a:t>
            </a:r>
            <a:endParaRPr lang="it-IT" sz="900">
              <a:latin typeface="+mn-lt"/>
              <a:ea typeface="Calibri" panose="020F0502020204030204" pitchFamily="34" charset="0"/>
              <a:cs typeface="Times New Roman" panose="02020603050405020304" pitchFamily="18" charset="0"/>
            </a:endParaRPr>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42</a:t>
            </a:fld>
            <a:endParaRPr lang="it-IT"/>
          </a:p>
        </p:txBody>
      </p:sp>
    </p:spTree>
    <p:extLst>
      <p:ext uri="{BB962C8B-B14F-4D97-AF65-F5344CB8AC3E}">
        <p14:creationId xmlns:p14="http://schemas.microsoft.com/office/powerpoint/2010/main" val="3756248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43</a:t>
            </a:fld>
            <a:endParaRPr lang="it-IT"/>
          </a:p>
        </p:txBody>
      </p:sp>
    </p:spTree>
    <p:extLst>
      <p:ext uri="{BB962C8B-B14F-4D97-AF65-F5344CB8AC3E}">
        <p14:creationId xmlns:p14="http://schemas.microsoft.com/office/powerpoint/2010/main" val="3088236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Very important to …</a:t>
            </a:r>
          </a:p>
          <a:p>
            <a:r>
              <a:rPr lang="en-GB"/>
              <a:t>Targeted </a:t>
            </a:r>
            <a:r>
              <a:rPr lang="en-GB" err="1"/>
              <a:t>reglation</a:t>
            </a:r>
            <a:r>
              <a:rPr lang="en-GB"/>
              <a:t> in </a:t>
            </a:r>
            <a:r>
              <a:rPr lang="en-GB" err="1"/>
              <a:t>ppwr</a:t>
            </a:r>
            <a:r>
              <a:rPr lang="en-GB"/>
              <a:t> Commission initially sceptical because you risk having duplication of measures</a:t>
            </a:r>
          </a:p>
          <a:p>
            <a:r>
              <a:rPr lang="en-GB"/>
              <a:t>Pfas restriction interlinks with the batteries regulation </a:t>
            </a:r>
          </a:p>
          <a:p>
            <a:r>
              <a:rPr lang="en-GB"/>
              <a:t>Good you have commissioned this study because the first thing you need to do is to map where are the PFAS</a:t>
            </a:r>
          </a:p>
        </p:txBody>
      </p:sp>
      <p:sp>
        <p:nvSpPr>
          <p:cNvPr id="4" name="Slide Number Placeholder 3"/>
          <p:cNvSpPr>
            <a:spLocks noGrp="1"/>
          </p:cNvSpPr>
          <p:nvPr>
            <p:ph type="sldNum" sz="quarter" idx="5"/>
          </p:nvPr>
        </p:nvSpPr>
        <p:spPr/>
        <p:txBody>
          <a:bodyPr/>
          <a:lstStyle/>
          <a:p>
            <a:fld id="{35FD2C7E-AEDB-44F9-9859-76611876EA36}" type="slidenum">
              <a:rPr lang="en-BE" smtClean="0"/>
              <a:t>3</a:t>
            </a:fld>
            <a:endParaRPr lang="en-BE"/>
          </a:p>
        </p:txBody>
      </p:sp>
    </p:spTree>
    <p:extLst>
      <p:ext uri="{BB962C8B-B14F-4D97-AF65-F5344CB8AC3E}">
        <p14:creationId xmlns:p14="http://schemas.microsoft.com/office/powerpoint/2010/main" val="15224072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44</a:t>
            </a:fld>
            <a:endParaRPr lang="it-IT"/>
          </a:p>
        </p:txBody>
      </p:sp>
    </p:spTree>
    <p:extLst>
      <p:ext uri="{BB962C8B-B14F-4D97-AF65-F5344CB8AC3E}">
        <p14:creationId xmlns:p14="http://schemas.microsoft.com/office/powerpoint/2010/main" val="1329544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45</a:t>
            </a:fld>
            <a:endParaRPr lang="it-IT"/>
          </a:p>
        </p:txBody>
      </p:sp>
    </p:spTree>
    <p:extLst>
      <p:ext uri="{BB962C8B-B14F-4D97-AF65-F5344CB8AC3E}">
        <p14:creationId xmlns:p14="http://schemas.microsoft.com/office/powerpoint/2010/main" val="15647696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46</a:t>
            </a:fld>
            <a:endParaRPr lang="it-IT"/>
          </a:p>
        </p:txBody>
      </p:sp>
    </p:spTree>
    <p:extLst>
      <p:ext uri="{BB962C8B-B14F-4D97-AF65-F5344CB8AC3E}">
        <p14:creationId xmlns:p14="http://schemas.microsoft.com/office/powerpoint/2010/main" val="21185770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309610" lvl="1" indent="-309610">
              <a:buFont typeface="Arial" panose="020B0604020202020204" pitchFamily="34" charset="0"/>
              <a:buChar char="•"/>
            </a:pPr>
            <a:r>
              <a:rPr lang="it-IT" sz="1300"/>
              <a:t>Data </a:t>
            </a:r>
            <a:r>
              <a:rPr lang="it-IT" sz="1300" err="1"/>
              <a:t>extraction</a:t>
            </a:r>
            <a:endParaRPr lang="it-IT" sz="1300"/>
          </a:p>
          <a:p>
            <a:pPr marL="804986" lvl="2" indent="-309610">
              <a:buFont typeface="Arial" panose="020B0604020202020204" pitchFamily="34" charset="0"/>
              <a:buChar char="•"/>
            </a:pPr>
            <a:r>
              <a:rPr lang="it-IT" sz="1300" err="1"/>
              <a:t>Material</a:t>
            </a:r>
            <a:r>
              <a:rPr lang="it-IT" sz="1300"/>
              <a:t> stream</a:t>
            </a:r>
          </a:p>
          <a:p>
            <a:pPr marL="804986" lvl="2" indent="-309610">
              <a:buFont typeface="Arial" panose="020B0604020202020204" pitchFamily="34" charset="0"/>
              <a:buChar char="•"/>
            </a:pPr>
            <a:r>
              <a:rPr lang="it-IT" sz="1300"/>
              <a:t>Waste/product items</a:t>
            </a:r>
          </a:p>
          <a:p>
            <a:pPr marL="804986" lvl="2" indent="-309610">
              <a:buFont typeface="Arial" panose="020B0604020202020204" pitchFamily="34" charset="0"/>
              <a:buChar char="•"/>
            </a:pPr>
            <a:r>
              <a:rPr lang="it-IT" sz="1300"/>
              <a:t>Geographic </a:t>
            </a:r>
            <a:r>
              <a:rPr lang="it-IT" sz="1300" err="1"/>
              <a:t>origin</a:t>
            </a:r>
            <a:endParaRPr lang="it-IT" sz="1300"/>
          </a:p>
          <a:p>
            <a:pPr marL="804986" lvl="2" indent="-309610">
              <a:buFont typeface="Arial" panose="020B0604020202020204" pitchFamily="34" charset="0"/>
              <a:buChar char="•"/>
            </a:pPr>
            <a:r>
              <a:rPr lang="it-IT" sz="1300" err="1"/>
              <a:t>Year</a:t>
            </a:r>
            <a:r>
              <a:rPr lang="it-IT" sz="1300"/>
              <a:t> of sampling/</a:t>
            </a:r>
            <a:r>
              <a:rPr lang="it-IT" sz="1300" err="1"/>
              <a:t>analysis</a:t>
            </a:r>
            <a:endParaRPr lang="it-IT" sz="1300"/>
          </a:p>
          <a:p>
            <a:pPr marL="804986" lvl="2" indent="-309610">
              <a:buFont typeface="Arial" panose="020B0604020202020204" pitchFamily="34" charset="0"/>
              <a:buChar char="•"/>
            </a:pPr>
            <a:r>
              <a:rPr lang="it-IT" sz="1300" err="1"/>
              <a:t>Specific</a:t>
            </a:r>
            <a:r>
              <a:rPr lang="it-IT" sz="1300"/>
              <a:t> treatment on the sample (e.g., </a:t>
            </a:r>
            <a:r>
              <a:rPr lang="it-IT" sz="1300" err="1"/>
              <a:t>accelerated</a:t>
            </a:r>
            <a:r>
              <a:rPr lang="it-IT" sz="1300"/>
              <a:t> </a:t>
            </a:r>
            <a:r>
              <a:rPr lang="it-IT" sz="1300" err="1"/>
              <a:t>weathering</a:t>
            </a:r>
            <a:r>
              <a:rPr lang="it-IT" sz="1300"/>
              <a:t>, etc.)</a:t>
            </a:r>
          </a:p>
          <a:p>
            <a:pPr marL="804986" lvl="2" indent="-309610">
              <a:buFont typeface="Arial" panose="020B0604020202020204" pitchFamily="34" charset="0"/>
              <a:buChar char="•"/>
            </a:pPr>
            <a:r>
              <a:rPr lang="it-IT" sz="1300" err="1"/>
              <a:t>Parameter</a:t>
            </a:r>
            <a:r>
              <a:rPr lang="it-IT" sz="1300"/>
              <a:t>(s) </a:t>
            </a:r>
            <a:r>
              <a:rPr lang="it-IT" sz="1300" err="1"/>
              <a:t>analyzed</a:t>
            </a:r>
            <a:endParaRPr lang="it-IT" sz="1300"/>
          </a:p>
          <a:p>
            <a:pPr marL="804986" lvl="2" indent="-309610">
              <a:buFont typeface="Arial" panose="020B0604020202020204" pitchFamily="34" charset="0"/>
              <a:buChar char="•"/>
            </a:pPr>
            <a:r>
              <a:rPr lang="it-IT" sz="1300" err="1"/>
              <a:t>Concentration</a:t>
            </a:r>
            <a:r>
              <a:rPr lang="it-IT" sz="1300"/>
              <a:t> </a:t>
            </a:r>
            <a:r>
              <a:rPr lang="it-IT" sz="1300" err="1"/>
              <a:t>values</a:t>
            </a:r>
            <a:endParaRPr lang="it-IT" sz="1300"/>
          </a:p>
          <a:p>
            <a:pPr marL="804986" lvl="2" indent="-309610">
              <a:buFont typeface="Arial" panose="020B0604020202020204" pitchFamily="34" charset="0"/>
              <a:buChar char="•"/>
            </a:pPr>
            <a:r>
              <a:rPr lang="it-IT" sz="1300" err="1"/>
              <a:t>Analytical</a:t>
            </a:r>
            <a:r>
              <a:rPr lang="it-IT" sz="1300"/>
              <a:t> </a:t>
            </a:r>
            <a:r>
              <a:rPr lang="it-IT" sz="1300" err="1"/>
              <a:t>methods</a:t>
            </a:r>
            <a:r>
              <a:rPr lang="it-IT" sz="1300"/>
              <a:t> (</a:t>
            </a:r>
            <a:r>
              <a:rPr lang="it-IT" sz="1300" err="1"/>
              <a:t>extraction+quantification</a:t>
            </a:r>
            <a:r>
              <a:rPr lang="it-IT" sz="1300"/>
              <a:t>)</a:t>
            </a:r>
          </a:p>
          <a:p>
            <a:pPr marL="804986" lvl="2" indent="-309610">
              <a:buFont typeface="Arial" panose="020B0604020202020204" pitchFamily="34" charset="0"/>
              <a:buChar char="•"/>
            </a:pPr>
            <a:r>
              <a:rPr lang="it-IT" sz="1300"/>
              <a:t>LOQ/LOD</a:t>
            </a:r>
          </a:p>
          <a:p>
            <a:pPr marL="804986" lvl="2" indent="-309610">
              <a:buFont typeface="Arial" panose="020B0604020202020204" pitchFamily="34" charset="0"/>
              <a:buChar char="•"/>
            </a:pPr>
            <a:endParaRPr lang="it-IT" sz="1300"/>
          </a:p>
          <a:p>
            <a:pPr marL="309610" lvl="2" indent="-309610">
              <a:buFont typeface="Arial" panose="020B0604020202020204" pitchFamily="34" charset="0"/>
              <a:buChar char="•"/>
            </a:pPr>
            <a:r>
              <a:rPr lang="it-IT" sz="1300" err="1"/>
              <a:t>Descriptive</a:t>
            </a:r>
            <a:r>
              <a:rPr lang="it-IT" sz="1300"/>
              <a:t> </a:t>
            </a:r>
            <a:r>
              <a:rPr lang="it-IT" sz="1300" err="1"/>
              <a:t>statistics</a:t>
            </a:r>
            <a:endParaRPr lang="it-IT" sz="1300"/>
          </a:p>
          <a:p>
            <a:pPr marL="804986" lvl="3" indent="-309610">
              <a:buFont typeface="Arial" panose="020B0604020202020204" pitchFamily="34" charset="0"/>
              <a:buChar char="•"/>
            </a:pPr>
            <a:r>
              <a:rPr lang="it-IT" sz="1300" err="1"/>
              <a:t>Median</a:t>
            </a:r>
            <a:r>
              <a:rPr lang="it-IT" sz="1300"/>
              <a:t>, min-max, Q1 and Q3 </a:t>
            </a:r>
            <a:r>
              <a:rPr lang="it-IT" sz="1300" err="1"/>
              <a:t>values</a:t>
            </a:r>
            <a:r>
              <a:rPr lang="it-IT" sz="1300"/>
              <a:t>, 5-95% </a:t>
            </a:r>
            <a:r>
              <a:rPr lang="it-IT" sz="1300" err="1"/>
              <a:t>percentiles</a:t>
            </a:r>
            <a:endParaRPr lang="it-IT" sz="1300"/>
          </a:p>
          <a:p>
            <a:pPr marL="804986" lvl="3" indent="-309610">
              <a:buFont typeface="Arial" panose="020B0604020202020204" pitchFamily="34" charset="0"/>
              <a:buChar char="•"/>
            </a:pPr>
            <a:r>
              <a:rPr lang="it-IT" sz="1300" err="1"/>
              <a:t>Boxplots</a:t>
            </a:r>
            <a:endParaRPr lang="it-IT" sz="1300"/>
          </a:p>
          <a:p>
            <a:pPr marL="804986" lvl="3" indent="-309610">
              <a:buFont typeface="Arial" panose="020B0604020202020204" pitchFamily="34" charset="0"/>
              <a:buChar char="•"/>
            </a:pPr>
            <a:r>
              <a:rPr lang="it-IT" sz="1300" err="1"/>
              <a:t>Median</a:t>
            </a:r>
            <a:r>
              <a:rPr lang="it-IT" sz="1300"/>
              <a:t> </a:t>
            </a:r>
            <a:r>
              <a:rPr lang="it-IT" sz="1300" err="1"/>
              <a:t>values</a:t>
            </a:r>
            <a:endParaRPr lang="it-IT" sz="1300"/>
          </a:p>
          <a:p>
            <a:pPr marL="804986" lvl="3" indent="-309610">
              <a:buFont typeface="Arial" panose="020B0604020202020204" pitchFamily="34" charset="0"/>
              <a:buChar char="•"/>
            </a:pPr>
            <a:endParaRPr lang="it-IT" sz="1300"/>
          </a:p>
          <a:p>
            <a:pPr marL="804986" lvl="3" indent="-309610">
              <a:buFont typeface="Arial" panose="020B0604020202020204" pitchFamily="34" charset="0"/>
              <a:buChar char="•"/>
            </a:pPr>
            <a:r>
              <a:rPr lang="it-IT" sz="1300"/>
              <a:t>&lt; (LOQ or LOD) → = (LOQ or LOD)/2</a:t>
            </a:r>
          </a:p>
          <a:p>
            <a:pPr marL="804986" lvl="3" indent="-309610">
              <a:buFont typeface="Arial" panose="020B0604020202020204" pitchFamily="34" charset="0"/>
              <a:buChar char="•"/>
            </a:pPr>
            <a:endParaRPr lang="it-IT" sz="1300"/>
          </a:p>
          <a:p>
            <a:pPr marL="309610" lvl="3" indent="-309610">
              <a:buFont typeface="Arial" panose="020B0604020202020204" pitchFamily="34" charset="0"/>
              <a:buChar char="•"/>
            </a:pPr>
            <a:r>
              <a:rPr lang="it-IT" sz="1300"/>
              <a:t>Data </a:t>
            </a:r>
            <a:r>
              <a:rPr lang="it-IT" sz="1300" err="1"/>
              <a:t>grouping</a:t>
            </a:r>
            <a:r>
              <a:rPr lang="it-IT" sz="1300"/>
              <a:t> in 5 classes</a:t>
            </a:r>
          </a:p>
          <a:p>
            <a:pPr marL="804986" lvl="4" indent="-309610">
              <a:buFont typeface="Arial" panose="020B0604020202020204" pitchFamily="34" charset="0"/>
              <a:buChar char="•"/>
            </a:pPr>
            <a:r>
              <a:rPr lang="it-IT" sz="1300"/>
              <a:t>PFOS</a:t>
            </a:r>
          </a:p>
          <a:p>
            <a:pPr marL="804986" lvl="4" indent="-309610">
              <a:buFont typeface="Arial" panose="020B0604020202020204" pitchFamily="34" charset="0"/>
              <a:buChar char="•"/>
            </a:pPr>
            <a:r>
              <a:rPr lang="it-IT" sz="1300"/>
              <a:t>PFOA</a:t>
            </a:r>
          </a:p>
          <a:p>
            <a:pPr marL="804986" lvl="4" indent="-309610">
              <a:buFont typeface="Arial" panose="020B0604020202020204" pitchFamily="34" charset="0"/>
              <a:buChar char="•"/>
            </a:pPr>
            <a:r>
              <a:rPr lang="it-IT" sz="1300" err="1"/>
              <a:t>PFHxS</a:t>
            </a:r>
            <a:endParaRPr lang="it-IT" sz="1300"/>
          </a:p>
          <a:p>
            <a:pPr marL="804986" lvl="4" indent="-309610">
              <a:buFont typeface="Arial" panose="020B0604020202020204" pitchFamily="34" charset="0"/>
              <a:buChar char="•"/>
            </a:pPr>
            <a:r>
              <a:rPr lang="it-IT" sz="1300"/>
              <a:t>C9-C14 </a:t>
            </a:r>
            <a:r>
              <a:rPr lang="it-IT" sz="1300" err="1"/>
              <a:t>PFASs</a:t>
            </a:r>
            <a:r>
              <a:rPr lang="it-IT" sz="1300"/>
              <a:t> (PFNA, PFDA, </a:t>
            </a:r>
            <a:r>
              <a:rPr lang="it-IT" sz="1300" err="1"/>
              <a:t>PFUnDA</a:t>
            </a:r>
            <a:r>
              <a:rPr lang="it-IT" sz="1300"/>
              <a:t>, </a:t>
            </a:r>
            <a:r>
              <a:rPr lang="it-IT" sz="1300" err="1"/>
              <a:t>PFDoDA</a:t>
            </a:r>
            <a:r>
              <a:rPr lang="it-IT" sz="1300"/>
              <a:t>, </a:t>
            </a:r>
            <a:r>
              <a:rPr lang="it-IT" sz="1300" err="1"/>
              <a:t>PFTrDA</a:t>
            </a:r>
            <a:r>
              <a:rPr lang="it-IT" sz="1300"/>
              <a:t> and </a:t>
            </a:r>
            <a:r>
              <a:rPr lang="it-IT" sz="1300" err="1"/>
              <a:t>PFTeDA</a:t>
            </a:r>
            <a:r>
              <a:rPr lang="it-IT" sz="1300"/>
              <a:t>)</a:t>
            </a:r>
          </a:p>
          <a:p>
            <a:pPr marL="804986" lvl="4" indent="-309610">
              <a:buFont typeface="Arial" panose="020B0604020202020204" pitchFamily="34" charset="0"/>
              <a:buChar char="•"/>
            </a:pPr>
            <a:r>
              <a:rPr lang="it-IT" sz="1300" err="1"/>
              <a:t>Other</a:t>
            </a:r>
            <a:r>
              <a:rPr lang="it-IT" sz="1300"/>
              <a:t> (</a:t>
            </a:r>
            <a:r>
              <a:rPr lang="it-IT" sz="1300" err="1"/>
              <a:t>other</a:t>
            </a:r>
            <a:r>
              <a:rPr lang="it-IT" sz="1300"/>
              <a:t> </a:t>
            </a:r>
            <a:r>
              <a:rPr lang="it-IT" sz="1300" err="1"/>
              <a:t>PFASs</a:t>
            </a:r>
            <a:r>
              <a:rPr lang="it-IT" sz="1300"/>
              <a:t> </a:t>
            </a:r>
            <a:r>
              <a:rPr lang="it-IT" sz="1300" err="1"/>
              <a:t>molecules</a:t>
            </a:r>
            <a:r>
              <a:rPr lang="it-IT" sz="1300"/>
              <a:t> </a:t>
            </a:r>
            <a:r>
              <a:rPr lang="it-IT" sz="1300" err="1"/>
              <a:t>according</a:t>
            </a:r>
            <a:r>
              <a:rPr lang="it-IT" sz="1300"/>
              <a:t> to OECD)</a:t>
            </a:r>
          </a:p>
          <a:p>
            <a:pPr marL="804986" lvl="4" indent="-309610">
              <a:buFont typeface="Arial" panose="020B0604020202020204" pitchFamily="34" charset="0"/>
              <a:buChar char="•"/>
            </a:pPr>
            <a:r>
              <a:rPr lang="it-IT" sz="1300"/>
              <a:t>Aggregate </a:t>
            </a:r>
            <a:r>
              <a:rPr lang="it-IT" sz="1300" err="1"/>
              <a:t>concentrations</a:t>
            </a:r>
            <a:r>
              <a:rPr lang="it-IT" sz="1300"/>
              <a:t> (e.g., ∑</a:t>
            </a:r>
            <a:r>
              <a:rPr lang="it-IT" sz="1300" err="1"/>
              <a:t>PFASs</a:t>
            </a:r>
            <a:r>
              <a:rPr lang="it-IT" sz="1300"/>
              <a:t>,) </a:t>
            </a:r>
            <a:r>
              <a:rPr lang="it-IT" sz="1300" err="1"/>
              <a:t>were</a:t>
            </a:r>
            <a:r>
              <a:rPr lang="it-IT" sz="1300"/>
              <a:t> </a:t>
            </a:r>
            <a:r>
              <a:rPr lang="it-IT" sz="1300" err="1"/>
              <a:t>excluded</a:t>
            </a:r>
            <a:endParaRPr lang="it-IT" sz="1300"/>
          </a:p>
          <a:p>
            <a:pPr marL="804986" lvl="4" indent="-309610">
              <a:buFont typeface="Arial" panose="020B0604020202020204" pitchFamily="34" charset="0"/>
              <a:buChar char="•"/>
            </a:pPr>
            <a:endParaRPr lang="it-IT" sz="1300"/>
          </a:p>
          <a:p>
            <a:pPr marL="309610" lvl="3" indent="-309610">
              <a:buFont typeface="Arial" panose="020B0604020202020204" pitchFamily="34" charset="0"/>
              <a:buChar char="•"/>
            </a:pPr>
            <a:endParaRPr lang="it-IT" sz="1300"/>
          </a:p>
          <a:p>
            <a:pPr marL="309610" lvl="3" indent="-309610">
              <a:buFont typeface="Arial" panose="020B0604020202020204" pitchFamily="34" charset="0"/>
              <a:buChar char="•"/>
            </a:pPr>
            <a:r>
              <a:rPr lang="it-IT" sz="1300" err="1"/>
              <a:t>Comparison</a:t>
            </a:r>
            <a:r>
              <a:rPr lang="it-IT" sz="1300"/>
              <a:t> with </a:t>
            </a:r>
            <a:r>
              <a:rPr lang="it-IT" sz="1300" err="1"/>
              <a:t>proposed</a:t>
            </a:r>
            <a:r>
              <a:rPr lang="it-IT" sz="1300"/>
              <a:t> </a:t>
            </a:r>
            <a:r>
              <a:rPr lang="it-IT" sz="1300" err="1"/>
              <a:t>limit</a:t>
            </a:r>
            <a:r>
              <a:rPr lang="it-IT" sz="1300"/>
              <a:t> of 25 ppb</a:t>
            </a:r>
          </a:p>
          <a:p>
            <a:pPr marL="804986" lvl="4" indent="-309610">
              <a:buFont typeface="Arial" panose="020B0604020202020204" pitchFamily="34" charset="0"/>
              <a:buChar char="•"/>
            </a:pPr>
            <a:r>
              <a:rPr lang="it-IT" sz="1300"/>
              <a:t>% of </a:t>
            </a:r>
            <a:r>
              <a:rPr lang="it-IT" sz="1300" err="1"/>
              <a:t>limit</a:t>
            </a:r>
            <a:r>
              <a:rPr lang="it-IT" sz="1300"/>
              <a:t> </a:t>
            </a:r>
            <a:r>
              <a:rPr lang="it-IT" sz="1300" err="1"/>
              <a:t>exceedances</a:t>
            </a:r>
            <a:endParaRPr lang="it-IT" sz="1300"/>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47</a:t>
            </a:fld>
            <a:endParaRPr lang="it-IT"/>
          </a:p>
        </p:txBody>
      </p:sp>
    </p:spTree>
    <p:extLst>
      <p:ext uri="{BB962C8B-B14F-4D97-AF65-F5344CB8AC3E}">
        <p14:creationId xmlns:p14="http://schemas.microsoft.com/office/powerpoint/2010/main" val="3540515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300">
                <a:latin typeface="Calibri" panose="020F0502020204030204" pitchFamily="34" charset="0"/>
                <a:ea typeface="Calibri" panose="020F0502020204030204" pitchFamily="34" charset="0"/>
                <a:cs typeface="Times New Roman" panose="02020603050405020304" pitchFamily="18" charset="0"/>
              </a:rPr>
              <a:t>WASTE ITEMS (RESULTS)</a:t>
            </a:r>
          </a:p>
          <a:p>
            <a:pPr marL="309610" indent="-309610">
              <a:buFont typeface="Arial" panose="020B0604020202020204" pitchFamily="34" charset="0"/>
              <a:buChar char="•"/>
            </a:pPr>
            <a:endParaRPr lang="it-IT" sz="1300">
              <a:latin typeface="Calibri" panose="020F0502020204030204" pitchFamily="34" charset="0"/>
              <a:ea typeface="Calibri" panose="020F0502020204030204" pitchFamily="34" charset="0"/>
              <a:cs typeface="Times New Roman" panose="02020603050405020304" pitchFamily="18" charset="0"/>
            </a:endParaRP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PAPER AND CARDBOARD (DISPOSABLE FOOD CONTACT MATERIALS)</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TEXTILES AND LEATHER (TREATED DOMESTIC OR </a:t>
            </a:r>
            <a:r>
              <a:rPr lang="it-IT" sz="1300" err="1">
                <a:latin typeface="Calibri" panose="020F0502020204030204" pitchFamily="34" charset="0"/>
                <a:ea typeface="Calibri" panose="020F0502020204030204" pitchFamily="34" charset="0"/>
                <a:cs typeface="Times New Roman" panose="02020603050405020304" pitchFamily="18" charset="0"/>
              </a:rPr>
              <a:t>ELVs</a:t>
            </a:r>
            <a:r>
              <a:rPr lang="it-IT" sz="1300">
                <a:latin typeface="Calibri" panose="020F0502020204030204" pitchFamily="34" charset="0"/>
                <a:ea typeface="Calibri" panose="020F0502020204030204" pitchFamily="34" charset="0"/>
                <a:cs typeface="Times New Roman" panose="02020603050405020304" pitchFamily="18" charset="0"/>
              </a:rPr>
              <a:t> UPHOLSTERY)</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PLASTIC (DISPOSABLE FOOD CONTACT PACKAGING)</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METAL (ASR)</a:t>
            </a:r>
            <a:endParaRPr lang="it-IT" sz="1300"/>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48</a:t>
            </a:fld>
            <a:endParaRPr lang="it-IT"/>
          </a:p>
        </p:txBody>
      </p:sp>
    </p:spTree>
    <p:extLst>
      <p:ext uri="{BB962C8B-B14F-4D97-AF65-F5344CB8AC3E}">
        <p14:creationId xmlns:p14="http://schemas.microsoft.com/office/powerpoint/2010/main" val="18040449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49</a:t>
            </a:fld>
            <a:endParaRPr lang="it-IT"/>
          </a:p>
        </p:txBody>
      </p:sp>
    </p:spTree>
    <p:extLst>
      <p:ext uri="{BB962C8B-B14F-4D97-AF65-F5344CB8AC3E}">
        <p14:creationId xmlns:p14="http://schemas.microsoft.com/office/powerpoint/2010/main" val="153437622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300">
                <a:latin typeface="Calibri" panose="020F0502020204030204" pitchFamily="34" charset="0"/>
                <a:ea typeface="Calibri" panose="020F0502020204030204" pitchFamily="34" charset="0"/>
                <a:cs typeface="Times New Roman" panose="02020603050405020304" pitchFamily="18" charset="0"/>
              </a:rPr>
              <a:t>WASTE ITEMS (RESULTS)</a:t>
            </a:r>
          </a:p>
          <a:p>
            <a:pPr marL="309610" indent="-309610">
              <a:buFont typeface="Arial" panose="020B0604020202020204" pitchFamily="34" charset="0"/>
              <a:buChar char="•"/>
            </a:pPr>
            <a:endParaRPr lang="it-IT" sz="1300">
              <a:latin typeface="Calibri" panose="020F0502020204030204" pitchFamily="34" charset="0"/>
              <a:ea typeface="Calibri" panose="020F0502020204030204" pitchFamily="34" charset="0"/>
              <a:cs typeface="Times New Roman" panose="02020603050405020304" pitchFamily="18" charset="0"/>
            </a:endParaRP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PAPER AND CARDBOARD (DISPOSABLE FOOD CONTACT MATERIALS)</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TEXTILES AND LEATHER (TREATED DOMESTIC OR </a:t>
            </a:r>
            <a:r>
              <a:rPr lang="it-IT" sz="1300" err="1">
                <a:latin typeface="Calibri" panose="020F0502020204030204" pitchFamily="34" charset="0"/>
                <a:ea typeface="Calibri" panose="020F0502020204030204" pitchFamily="34" charset="0"/>
                <a:cs typeface="Times New Roman" panose="02020603050405020304" pitchFamily="18" charset="0"/>
              </a:rPr>
              <a:t>ELVs</a:t>
            </a:r>
            <a:r>
              <a:rPr lang="it-IT" sz="1300">
                <a:latin typeface="Calibri" panose="020F0502020204030204" pitchFamily="34" charset="0"/>
                <a:ea typeface="Calibri" panose="020F0502020204030204" pitchFamily="34" charset="0"/>
                <a:cs typeface="Times New Roman" panose="02020603050405020304" pitchFamily="18" charset="0"/>
              </a:rPr>
              <a:t> UPHOLSTERY)</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PLASTIC (DISPOSABLE FOOD CONTACT PACKAGING)</a:t>
            </a:r>
          </a:p>
          <a:p>
            <a:pPr marL="309610" indent="-309610">
              <a:buFont typeface="Arial" panose="020B0604020202020204" pitchFamily="34" charset="0"/>
              <a:buChar char="•"/>
            </a:pPr>
            <a:r>
              <a:rPr lang="it-IT" sz="1300">
                <a:latin typeface="Calibri" panose="020F0502020204030204" pitchFamily="34" charset="0"/>
                <a:ea typeface="Calibri" panose="020F0502020204030204" pitchFamily="34" charset="0"/>
                <a:cs typeface="Times New Roman" panose="02020603050405020304" pitchFamily="18" charset="0"/>
              </a:rPr>
              <a:t>METAL (ASR)</a:t>
            </a:r>
            <a:endParaRPr lang="it-IT" sz="1300"/>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50</a:t>
            </a:fld>
            <a:endParaRPr lang="it-IT"/>
          </a:p>
        </p:txBody>
      </p:sp>
    </p:spTree>
    <p:extLst>
      <p:ext uri="{BB962C8B-B14F-4D97-AF65-F5344CB8AC3E}">
        <p14:creationId xmlns:p14="http://schemas.microsoft.com/office/powerpoint/2010/main" val="18544177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51</a:t>
            </a:fld>
            <a:endParaRPr lang="it-IT"/>
          </a:p>
        </p:txBody>
      </p:sp>
    </p:spTree>
    <p:extLst>
      <p:ext uri="{BB962C8B-B14F-4D97-AF65-F5344CB8AC3E}">
        <p14:creationId xmlns:p14="http://schemas.microsoft.com/office/powerpoint/2010/main" val="30528839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a:t>A </a:t>
            </a:r>
            <a:r>
              <a:rPr lang="it-IT" err="1"/>
              <a:t>reliable</a:t>
            </a:r>
            <a:r>
              <a:rPr lang="it-IT"/>
              <a:t> procedure of end </a:t>
            </a:r>
            <a:r>
              <a:rPr lang="it-IT" err="1"/>
              <a:t>ow</a:t>
            </a:r>
            <a:r>
              <a:rPr lang="it-IT"/>
              <a:t> </a:t>
            </a:r>
            <a:r>
              <a:rPr lang="it-IT" err="1"/>
              <a:t>waste</a:t>
            </a:r>
            <a:r>
              <a:rPr lang="it-IT"/>
              <a:t> </a:t>
            </a:r>
            <a:r>
              <a:rPr lang="it-IT" err="1"/>
              <a:t>is</a:t>
            </a:r>
            <a:r>
              <a:rPr lang="it-IT"/>
              <a:t> </a:t>
            </a:r>
            <a:r>
              <a:rPr lang="it-IT" err="1"/>
              <a:t>not</a:t>
            </a:r>
            <a:r>
              <a:rPr lang="it-IT"/>
              <a:t> </a:t>
            </a:r>
            <a:r>
              <a:rPr lang="it-IT" err="1"/>
              <a:t>allowed</a:t>
            </a:r>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52</a:t>
            </a:fld>
            <a:endParaRPr lang="it-IT"/>
          </a:p>
        </p:txBody>
      </p:sp>
    </p:spTree>
    <p:extLst>
      <p:ext uri="{BB962C8B-B14F-4D97-AF65-F5344CB8AC3E}">
        <p14:creationId xmlns:p14="http://schemas.microsoft.com/office/powerpoint/2010/main" val="685754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55</a:t>
            </a:fld>
            <a:endParaRPr lang="it-IT"/>
          </a:p>
        </p:txBody>
      </p:sp>
    </p:spTree>
    <p:extLst>
      <p:ext uri="{BB962C8B-B14F-4D97-AF65-F5344CB8AC3E}">
        <p14:creationId xmlns:p14="http://schemas.microsoft.com/office/powerpoint/2010/main" val="16167228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35FD2C7E-AEDB-44F9-9859-76611876EA36}" type="slidenum">
              <a:rPr lang="en-BE" smtClean="0"/>
              <a:t>5</a:t>
            </a:fld>
            <a:endParaRPr lang="en-BE"/>
          </a:p>
        </p:txBody>
      </p:sp>
    </p:spTree>
    <p:extLst>
      <p:ext uri="{BB962C8B-B14F-4D97-AF65-F5344CB8AC3E}">
        <p14:creationId xmlns:p14="http://schemas.microsoft.com/office/powerpoint/2010/main" val="12738457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56</a:t>
            </a:fld>
            <a:endParaRPr lang="it-IT"/>
          </a:p>
        </p:txBody>
      </p:sp>
    </p:spTree>
    <p:extLst>
      <p:ext uri="{BB962C8B-B14F-4D97-AF65-F5344CB8AC3E}">
        <p14:creationId xmlns:p14="http://schemas.microsoft.com/office/powerpoint/2010/main" val="10774811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58</a:t>
            </a:fld>
            <a:endParaRPr lang="it-IT"/>
          </a:p>
        </p:txBody>
      </p:sp>
    </p:spTree>
    <p:extLst>
      <p:ext uri="{BB962C8B-B14F-4D97-AF65-F5344CB8AC3E}">
        <p14:creationId xmlns:p14="http://schemas.microsoft.com/office/powerpoint/2010/main" val="21818342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59</a:t>
            </a:fld>
            <a:endParaRPr lang="it-IT"/>
          </a:p>
        </p:txBody>
      </p:sp>
    </p:spTree>
    <p:extLst>
      <p:ext uri="{BB962C8B-B14F-4D97-AF65-F5344CB8AC3E}">
        <p14:creationId xmlns:p14="http://schemas.microsoft.com/office/powerpoint/2010/main" val="39355430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62</a:t>
            </a:fld>
            <a:endParaRPr lang="it-IT"/>
          </a:p>
        </p:txBody>
      </p:sp>
    </p:spTree>
    <p:extLst>
      <p:ext uri="{BB962C8B-B14F-4D97-AF65-F5344CB8AC3E}">
        <p14:creationId xmlns:p14="http://schemas.microsoft.com/office/powerpoint/2010/main" val="28173092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CM: policy makers are very focused on products and not considering the future waste status from the beginning. If we want to reach reuse and recycling targets our companies need certainty and not see the amount of recyclable waste suddenly reduced. Policy makers need to consider us as important stakeholders because waste is part of part of the life cycle.</a:t>
            </a:r>
          </a:p>
          <a:p>
            <a:r>
              <a:rPr lang="en-GB"/>
              <a:t>We need more data to understand the destruction of PFAS, time, temperature. We already see fragmentation in the national approaches taken. Do we need to develop new technologies, are the current technologies and capacities enough?  </a:t>
            </a:r>
          </a:p>
          <a:p>
            <a:endParaRPr lang="en-GB"/>
          </a:p>
          <a:p>
            <a:r>
              <a:rPr lang="en-GB"/>
              <a:t>MM: we will have to invest more into research and procedures. From a regulation point of view, traceability is key, so  we need to ensure sufficient information coming from the producers upstream. Measures need to be at EU level to avoid fragmentation in the internal market. Consistent regulation: no pieces of pfas in different regulations .</a:t>
            </a:r>
          </a:p>
          <a:p>
            <a:r>
              <a:rPr lang="en-GB"/>
              <a:t>In terms of traceability we could have an approach similar to the POP regulation.</a:t>
            </a:r>
          </a:p>
          <a:p>
            <a:endParaRPr lang="en-GB"/>
          </a:p>
          <a:p>
            <a:r>
              <a:rPr lang="en-GB"/>
              <a:t>GP: different methods: screening method and targeted analysis with advantages and disadvantages. We only have one method (?) today to detect related substances and this is a limitation. Mi concern is about traceability at this level of concentration (25 ppb). Pfas analysis are very tricky. Not all laboratories can conduct these analysis. Authorities should create working groups to establish official analytical methods asap. </a:t>
            </a:r>
          </a:p>
          <a:p>
            <a:endParaRPr lang="en-GB"/>
          </a:p>
          <a:p>
            <a:r>
              <a:rPr lang="en-GB"/>
              <a:t>MS considering derogations for </a:t>
            </a:r>
            <a:r>
              <a:rPr lang="en-GB" err="1"/>
              <a:t>FCM</a:t>
            </a:r>
            <a:r>
              <a:rPr lang="en-GB"/>
              <a:t> but EP proposed full ban only for </a:t>
            </a:r>
            <a:r>
              <a:rPr lang="en-GB" err="1"/>
              <a:t>FCM</a:t>
            </a:r>
            <a:r>
              <a:rPr lang="en-GB"/>
              <a:t>??</a:t>
            </a:r>
          </a:p>
        </p:txBody>
      </p:sp>
      <p:sp>
        <p:nvSpPr>
          <p:cNvPr id="4" name="Slide Number Placeholder 3"/>
          <p:cNvSpPr>
            <a:spLocks noGrp="1"/>
          </p:cNvSpPr>
          <p:nvPr>
            <p:ph type="sldNum" sz="quarter" idx="5"/>
          </p:nvPr>
        </p:nvSpPr>
        <p:spPr/>
        <p:txBody>
          <a:bodyPr/>
          <a:lstStyle/>
          <a:p>
            <a:fld id="{35FD2C7E-AEDB-44F9-9859-76611876EA36}" type="slidenum">
              <a:rPr lang="en-BE" smtClean="0"/>
              <a:t>64</a:t>
            </a:fld>
            <a:endParaRPr lang="en-BE"/>
          </a:p>
        </p:txBody>
      </p:sp>
    </p:spTree>
    <p:extLst>
      <p:ext uri="{BB962C8B-B14F-4D97-AF65-F5344CB8AC3E}">
        <p14:creationId xmlns:p14="http://schemas.microsoft.com/office/powerpoint/2010/main" val="2302844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To avoid regrettable substitutions we proposed to regulated them all together. This avoids uncertainties</a:t>
            </a:r>
          </a:p>
        </p:txBody>
      </p:sp>
      <p:sp>
        <p:nvSpPr>
          <p:cNvPr id="4" name="Slide Number Placeholder 3"/>
          <p:cNvSpPr>
            <a:spLocks noGrp="1"/>
          </p:cNvSpPr>
          <p:nvPr>
            <p:ph type="sldNum" sz="quarter" idx="5"/>
          </p:nvPr>
        </p:nvSpPr>
        <p:spPr/>
        <p:txBody>
          <a:bodyPr/>
          <a:lstStyle/>
          <a:p>
            <a:fld id="{35FD2C7E-AEDB-44F9-9859-76611876EA36}" type="slidenum">
              <a:rPr lang="en-BE" smtClean="0"/>
              <a:t>7</a:t>
            </a:fld>
            <a:endParaRPr lang="en-BE"/>
          </a:p>
        </p:txBody>
      </p:sp>
    </p:spTree>
    <p:extLst>
      <p:ext uri="{BB962C8B-B14F-4D97-AF65-F5344CB8AC3E}">
        <p14:creationId xmlns:p14="http://schemas.microsoft.com/office/powerpoint/2010/main" val="1114416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Reflection on WM impact: emissions from waste stage will be presented in their proposal to be aware of where the emissions occur. The REACH Reg does not cover waste as such, so they cannot propose any measures for the waste sector. They will try to point out how many emissions there are and what measures can be taken (effective incineration for complete destruction). The topic will need to be taken up in the waste regulation as well. </a:t>
            </a:r>
          </a:p>
          <a:p>
            <a:r>
              <a:rPr lang="en-GB"/>
              <a:t>Recycling impact goes into the socio economic considerations. Will be carefully assessed considering the input from the public consultation and discussed in the scientific committees. </a:t>
            </a:r>
          </a:p>
        </p:txBody>
      </p:sp>
      <p:sp>
        <p:nvSpPr>
          <p:cNvPr id="4" name="Slide Number Placeholder 3"/>
          <p:cNvSpPr>
            <a:spLocks noGrp="1"/>
          </p:cNvSpPr>
          <p:nvPr>
            <p:ph type="sldNum" sz="quarter" idx="5"/>
          </p:nvPr>
        </p:nvSpPr>
        <p:spPr/>
        <p:txBody>
          <a:bodyPr/>
          <a:lstStyle/>
          <a:p>
            <a:fld id="{35FD2C7E-AEDB-44F9-9859-76611876EA36}" type="slidenum">
              <a:rPr lang="en-BE" smtClean="0"/>
              <a:t>25</a:t>
            </a:fld>
            <a:endParaRPr lang="en-BE"/>
          </a:p>
        </p:txBody>
      </p:sp>
    </p:spTree>
    <p:extLst>
      <p:ext uri="{BB962C8B-B14F-4D97-AF65-F5344CB8AC3E}">
        <p14:creationId xmlns:p14="http://schemas.microsoft.com/office/powerpoint/2010/main" val="2244890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err="1">
                <a:solidFill>
                  <a:srgbClr val="002060"/>
                </a:solidFill>
              </a:rPr>
              <a:t>We</a:t>
            </a:r>
            <a:r>
              <a:rPr lang="it-IT">
                <a:solidFill>
                  <a:srgbClr val="002060"/>
                </a:solidFill>
              </a:rPr>
              <a:t> made a </a:t>
            </a:r>
            <a:r>
              <a:rPr lang="it-IT" err="1">
                <a:solidFill>
                  <a:srgbClr val="002060"/>
                </a:solidFill>
              </a:rPr>
              <a:t>different</a:t>
            </a:r>
            <a:r>
              <a:rPr lang="it-IT">
                <a:solidFill>
                  <a:srgbClr val="002060"/>
                </a:solidFill>
              </a:rPr>
              <a:t> </a:t>
            </a:r>
            <a:r>
              <a:rPr lang="it-IT" err="1">
                <a:solidFill>
                  <a:srgbClr val="002060"/>
                </a:solidFill>
              </a:rPr>
              <a:t>approach</a:t>
            </a:r>
            <a:r>
              <a:rPr lang="it-IT">
                <a:solidFill>
                  <a:srgbClr val="002060"/>
                </a:solidFill>
              </a:rPr>
              <a:t> </a:t>
            </a:r>
            <a:r>
              <a:rPr lang="it-IT" err="1">
                <a:solidFill>
                  <a:srgbClr val="002060"/>
                </a:solidFill>
              </a:rPr>
              <a:t>than</a:t>
            </a:r>
            <a:r>
              <a:rPr lang="it-IT">
                <a:solidFill>
                  <a:srgbClr val="002060"/>
                </a:solidFill>
              </a:rPr>
              <a:t> the </a:t>
            </a:r>
            <a:r>
              <a:rPr lang="it-IT" err="1">
                <a:solidFill>
                  <a:srgbClr val="002060"/>
                </a:solidFill>
              </a:rPr>
              <a:t>proposal</a:t>
            </a:r>
            <a:r>
              <a:rPr lang="it-IT">
                <a:solidFill>
                  <a:srgbClr val="002060"/>
                </a:solidFill>
              </a:rPr>
              <a:t> </a:t>
            </a:r>
            <a:r>
              <a:rPr lang="it-IT" err="1">
                <a:solidFill>
                  <a:srgbClr val="002060"/>
                </a:solidFill>
              </a:rPr>
              <a:t>because</a:t>
            </a:r>
            <a:r>
              <a:rPr lang="it-IT">
                <a:solidFill>
                  <a:srgbClr val="002060"/>
                </a:solidFill>
              </a:rPr>
              <a:t> the </a:t>
            </a:r>
            <a:r>
              <a:rPr lang="it-IT" err="1">
                <a:solidFill>
                  <a:srgbClr val="002060"/>
                </a:solidFill>
              </a:rPr>
              <a:t>proposal</a:t>
            </a:r>
            <a:r>
              <a:rPr lang="it-IT">
                <a:solidFill>
                  <a:srgbClr val="002060"/>
                </a:solidFill>
              </a:rPr>
              <a:t> </a:t>
            </a:r>
            <a:r>
              <a:rPr lang="it-IT" err="1">
                <a:solidFill>
                  <a:srgbClr val="002060"/>
                </a:solidFill>
              </a:rPr>
              <a:t>was</a:t>
            </a:r>
            <a:r>
              <a:rPr lang="it-IT">
                <a:solidFill>
                  <a:srgbClr val="002060"/>
                </a:solidFill>
              </a:rPr>
              <a:t> made from the product </a:t>
            </a:r>
            <a:r>
              <a:rPr lang="it-IT" err="1">
                <a:solidFill>
                  <a:srgbClr val="002060"/>
                </a:solidFill>
              </a:rPr>
              <a:t>perspective</a:t>
            </a:r>
            <a:r>
              <a:rPr lang="it-IT">
                <a:solidFill>
                  <a:srgbClr val="002060"/>
                </a:solidFill>
              </a:rPr>
              <a:t> and </a:t>
            </a:r>
            <a:r>
              <a:rPr lang="it-IT" err="1">
                <a:solidFill>
                  <a:srgbClr val="002060"/>
                </a:solidFill>
              </a:rPr>
              <a:t>we</a:t>
            </a:r>
            <a:r>
              <a:rPr lang="it-IT">
                <a:solidFill>
                  <a:srgbClr val="002060"/>
                </a:solidFill>
              </a:rPr>
              <a:t> </a:t>
            </a:r>
            <a:r>
              <a:rPr lang="it-IT" err="1">
                <a:solidFill>
                  <a:srgbClr val="002060"/>
                </a:solidFill>
              </a:rPr>
              <a:t>looked</a:t>
            </a:r>
            <a:r>
              <a:rPr lang="it-IT">
                <a:solidFill>
                  <a:srgbClr val="002060"/>
                </a:solidFill>
              </a:rPr>
              <a:t> </a:t>
            </a:r>
            <a:r>
              <a:rPr lang="it-IT" err="1">
                <a:solidFill>
                  <a:srgbClr val="002060"/>
                </a:solidFill>
              </a:rPr>
              <a:t>into</a:t>
            </a:r>
            <a:r>
              <a:rPr lang="it-IT">
                <a:solidFill>
                  <a:srgbClr val="002060"/>
                </a:solidFill>
              </a:rPr>
              <a:t> the impact on the </a:t>
            </a:r>
            <a:r>
              <a:rPr lang="it-IT" err="1">
                <a:solidFill>
                  <a:srgbClr val="002060"/>
                </a:solidFill>
              </a:rPr>
              <a:t>waste</a:t>
            </a:r>
            <a:r>
              <a:rPr lang="it-IT">
                <a:solidFill>
                  <a:srgbClr val="002060"/>
                </a:solidFill>
              </a:rPr>
              <a:t> status of </a:t>
            </a:r>
            <a:r>
              <a:rPr lang="it-IT" err="1">
                <a:solidFill>
                  <a:srgbClr val="002060"/>
                </a:solidFill>
              </a:rPr>
              <a:t>these</a:t>
            </a:r>
            <a:r>
              <a:rPr lang="it-IT">
                <a:solidFill>
                  <a:srgbClr val="002060"/>
                </a:solidFill>
              </a:rPr>
              <a:t> products. </a:t>
            </a:r>
            <a:r>
              <a:rPr lang="it-IT" err="1">
                <a:solidFill>
                  <a:srgbClr val="002060"/>
                </a:solidFill>
              </a:rPr>
              <a:t>Being</a:t>
            </a:r>
            <a:r>
              <a:rPr lang="it-IT">
                <a:solidFill>
                  <a:srgbClr val="002060"/>
                </a:solidFill>
              </a:rPr>
              <a:t> </a:t>
            </a:r>
            <a:r>
              <a:rPr lang="it-IT" err="1">
                <a:solidFill>
                  <a:srgbClr val="002060"/>
                </a:solidFill>
              </a:rPr>
              <a:t>PFAS</a:t>
            </a:r>
            <a:r>
              <a:rPr lang="it-IT">
                <a:solidFill>
                  <a:srgbClr val="002060"/>
                </a:solidFill>
              </a:rPr>
              <a:t> an </a:t>
            </a:r>
            <a:r>
              <a:rPr lang="it-IT" err="1">
                <a:solidFill>
                  <a:srgbClr val="002060"/>
                </a:solidFill>
              </a:rPr>
              <a:t>exrtreamly</a:t>
            </a:r>
            <a:r>
              <a:rPr lang="it-IT">
                <a:solidFill>
                  <a:srgbClr val="002060"/>
                </a:solidFill>
              </a:rPr>
              <a:t> </a:t>
            </a:r>
            <a:r>
              <a:rPr lang="it-IT" err="1">
                <a:solidFill>
                  <a:srgbClr val="002060"/>
                </a:solidFill>
              </a:rPr>
              <a:t>broadly</a:t>
            </a:r>
            <a:r>
              <a:rPr lang="it-IT">
                <a:solidFill>
                  <a:srgbClr val="002060"/>
                </a:solidFill>
              </a:rPr>
              <a:t> </a:t>
            </a:r>
            <a:r>
              <a:rPr lang="it-IT" err="1">
                <a:solidFill>
                  <a:srgbClr val="002060"/>
                </a:solidFill>
              </a:rPr>
              <a:t>used</a:t>
            </a:r>
            <a:r>
              <a:rPr lang="it-IT">
                <a:solidFill>
                  <a:srgbClr val="002060"/>
                </a:solidFill>
              </a:rPr>
              <a:t> </a:t>
            </a:r>
            <a:r>
              <a:rPr lang="it-IT" err="1">
                <a:solidFill>
                  <a:srgbClr val="002060"/>
                </a:solidFill>
              </a:rPr>
              <a:t>substance</a:t>
            </a:r>
            <a:r>
              <a:rPr lang="it-IT">
                <a:solidFill>
                  <a:srgbClr val="002060"/>
                </a:solidFill>
              </a:rPr>
              <a:t>, the </a:t>
            </a:r>
            <a:r>
              <a:rPr lang="it-IT" err="1">
                <a:solidFill>
                  <a:srgbClr val="002060"/>
                </a:solidFill>
              </a:rPr>
              <a:t>probability</a:t>
            </a:r>
            <a:r>
              <a:rPr lang="it-IT">
                <a:solidFill>
                  <a:srgbClr val="002060"/>
                </a:solidFill>
              </a:rPr>
              <a:t> to </a:t>
            </a:r>
            <a:r>
              <a:rPr lang="it-IT" err="1">
                <a:solidFill>
                  <a:srgbClr val="002060"/>
                </a:solidFill>
              </a:rPr>
              <a:t>find</a:t>
            </a:r>
            <a:r>
              <a:rPr lang="it-IT">
                <a:solidFill>
                  <a:srgbClr val="002060"/>
                </a:solidFill>
              </a:rPr>
              <a:t> </a:t>
            </a:r>
            <a:r>
              <a:rPr lang="it-IT" err="1">
                <a:solidFill>
                  <a:srgbClr val="002060"/>
                </a:solidFill>
              </a:rPr>
              <a:t>them</a:t>
            </a:r>
            <a:r>
              <a:rPr lang="it-IT">
                <a:solidFill>
                  <a:srgbClr val="002060"/>
                </a:solidFill>
              </a:rPr>
              <a:t> in </a:t>
            </a:r>
            <a:r>
              <a:rPr lang="it-IT" err="1">
                <a:solidFill>
                  <a:srgbClr val="002060"/>
                </a:solidFill>
              </a:rPr>
              <a:t>waste</a:t>
            </a:r>
            <a:r>
              <a:rPr lang="it-IT">
                <a:solidFill>
                  <a:srgbClr val="002060"/>
                </a:solidFill>
              </a:rPr>
              <a:t> </a:t>
            </a:r>
            <a:r>
              <a:rPr lang="it-IT" err="1">
                <a:solidFill>
                  <a:srgbClr val="002060"/>
                </a:solidFill>
              </a:rPr>
              <a:t>is</a:t>
            </a:r>
            <a:r>
              <a:rPr lang="it-IT">
                <a:solidFill>
                  <a:srgbClr val="002060"/>
                </a:solidFill>
              </a:rPr>
              <a:t> </a:t>
            </a:r>
            <a:r>
              <a:rPr lang="it-IT" err="1">
                <a:solidFill>
                  <a:srgbClr val="002060"/>
                </a:solidFill>
              </a:rPr>
              <a:t>very</a:t>
            </a:r>
            <a:r>
              <a:rPr lang="it-IT">
                <a:solidFill>
                  <a:srgbClr val="002060"/>
                </a:solidFill>
              </a:rPr>
              <a:t> high, </a:t>
            </a:r>
            <a:r>
              <a:rPr lang="it-IT" err="1">
                <a:solidFill>
                  <a:srgbClr val="002060"/>
                </a:solidFill>
              </a:rPr>
              <a:t>at</a:t>
            </a:r>
            <a:r>
              <a:rPr lang="it-IT">
                <a:solidFill>
                  <a:srgbClr val="002060"/>
                </a:solidFill>
              </a:rPr>
              <a:t> </a:t>
            </a:r>
            <a:r>
              <a:rPr lang="it-IT" err="1">
                <a:solidFill>
                  <a:srgbClr val="002060"/>
                </a:solidFill>
              </a:rPr>
              <a:t>what</a:t>
            </a:r>
            <a:r>
              <a:rPr lang="it-IT">
                <a:solidFill>
                  <a:srgbClr val="002060"/>
                </a:solidFill>
              </a:rPr>
              <a:t> </a:t>
            </a:r>
            <a:r>
              <a:rPr lang="it-IT" err="1">
                <a:solidFill>
                  <a:srgbClr val="002060"/>
                </a:solidFill>
              </a:rPr>
              <a:t>concentrations</a:t>
            </a:r>
            <a:r>
              <a:rPr lang="it-IT">
                <a:solidFill>
                  <a:srgbClr val="002060"/>
                </a:solidFill>
              </a:rPr>
              <a:t> </a:t>
            </a:r>
            <a:r>
              <a:rPr lang="it-IT" err="1">
                <a:solidFill>
                  <a:srgbClr val="002060"/>
                </a:solidFill>
              </a:rPr>
              <a:t>is</a:t>
            </a:r>
            <a:r>
              <a:rPr lang="it-IT">
                <a:solidFill>
                  <a:srgbClr val="002060"/>
                </a:solidFill>
              </a:rPr>
              <a:t> the </a:t>
            </a:r>
            <a:r>
              <a:rPr lang="it-IT" err="1">
                <a:solidFill>
                  <a:srgbClr val="002060"/>
                </a:solidFill>
              </a:rPr>
              <a:t>questions</a:t>
            </a:r>
            <a:r>
              <a:rPr lang="it-IT">
                <a:solidFill>
                  <a:srgbClr val="002060"/>
                </a:solidFill>
              </a:rPr>
              <a:t> </a:t>
            </a:r>
            <a:r>
              <a:rPr lang="it-IT" err="1">
                <a:solidFill>
                  <a:srgbClr val="002060"/>
                </a:solidFill>
              </a:rPr>
              <a:t>we</a:t>
            </a:r>
            <a:r>
              <a:rPr lang="it-IT">
                <a:solidFill>
                  <a:srgbClr val="002060"/>
                </a:solidFill>
              </a:rPr>
              <a:t> </a:t>
            </a:r>
            <a:r>
              <a:rPr lang="it-IT" err="1">
                <a:solidFill>
                  <a:srgbClr val="002060"/>
                </a:solidFill>
              </a:rPr>
              <a:t>want</a:t>
            </a:r>
            <a:r>
              <a:rPr lang="it-IT">
                <a:solidFill>
                  <a:srgbClr val="002060"/>
                </a:solidFill>
              </a:rPr>
              <a:t> to </a:t>
            </a:r>
            <a:r>
              <a:rPr lang="it-IT" err="1">
                <a:solidFill>
                  <a:srgbClr val="002060"/>
                </a:solidFill>
              </a:rPr>
              <a:t>try</a:t>
            </a:r>
            <a:r>
              <a:rPr lang="it-IT">
                <a:solidFill>
                  <a:srgbClr val="002060"/>
                </a:solidFill>
              </a:rPr>
              <a:t> to </a:t>
            </a:r>
            <a:r>
              <a:rPr lang="it-IT" err="1">
                <a:solidFill>
                  <a:srgbClr val="002060"/>
                </a:solidFill>
              </a:rPr>
              <a:t>answer</a:t>
            </a:r>
            <a:endParaRPr lang="it-IT">
              <a:solidFill>
                <a:srgbClr val="002060"/>
              </a:solidFill>
            </a:endParaRPr>
          </a:p>
        </p:txBody>
      </p:sp>
      <p:sp>
        <p:nvSpPr>
          <p:cNvPr id="4" name="Segnaposto numero diapositiva 3"/>
          <p:cNvSpPr>
            <a:spLocks noGrp="1"/>
          </p:cNvSpPr>
          <p:nvPr>
            <p:ph type="sldNum" sz="quarter" idx="5"/>
          </p:nvPr>
        </p:nvSpPr>
        <p:spPr/>
        <p:txBody>
          <a:bodyPr/>
          <a:lstStyle/>
          <a:p>
            <a:fld id="{AB8EA07E-109F-4CED-B0D2-3649CD2288A7}" type="slidenum">
              <a:rPr lang="it-IT" smtClean="0"/>
              <a:t>29</a:t>
            </a:fld>
            <a:endParaRPr lang="it-IT"/>
          </a:p>
        </p:txBody>
      </p:sp>
    </p:spTree>
    <p:extLst>
      <p:ext uri="{BB962C8B-B14F-4D97-AF65-F5344CB8AC3E}">
        <p14:creationId xmlns:p14="http://schemas.microsoft.com/office/powerpoint/2010/main" val="21842825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30</a:t>
            </a:fld>
            <a:endParaRPr lang="it-IT"/>
          </a:p>
        </p:txBody>
      </p:sp>
    </p:spTree>
    <p:extLst>
      <p:ext uri="{BB962C8B-B14F-4D97-AF65-F5344CB8AC3E}">
        <p14:creationId xmlns:p14="http://schemas.microsoft.com/office/powerpoint/2010/main" val="13221253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31</a:t>
            </a:fld>
            <a:endParaRPr lang="it-IT"/>
          </a:p>
        </p:txBody>
      </p:sp>
    </p:spTree>
    <p:extLst>
      <p:ext uri="{BB962C8B-B14F-4D97-AF65-F5344CB8AC3E}">
        <p14:creationId xmlns:p14="http://schemas.microsoft.com/office/powerpoint/2010/main" val="669530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defTabSz="990752">
              <a:defRPr/>
            </a:pPr>
            <a:r>
              <a:rPr lang="en-GB" sz="1000">
                <a:ea typeface="Calibri" panose="020F0502020204030204" pitchFamily="34" charset="0"/>
                <a:cs typeface="Times New Roman" panose="02020603050405020304" pitchFamily="18" charset="0"/>
              </a:rPr>
              <a:t>I don’t want now to comment extensively on the different uses of PFAS and their environmental profiles because they are well known today, or at least they are supposed to be.</a:t>
            </a:r>
          </a:p>
          <a:p>
            <a:pPr defTabSz="990752">
              <a:defRPr/>
            </a:pPr>
            <a:r>
              <a:rPr lang="en-GB" sz="1000">
                <a:cs typeface="Times New Roman" panose="02020603050405020304" pitchFamily="18" charset="0"/>
              </a:rPr>
              <a:t>Here I want to summarize just few facts that have consequences on waste management.</a:t>
            </a:r>
            <a:endParaRPr lang="it-IT" sz="1000"/>
          </a:p>
          <a:p>
            <a:endParaRPr lang="it-IT"/>
          </a:p>
        </p:txBody>
      </p:sp>
      <p:sp>
        <p:nvSpPr>
          <p:cNvPr id="4" name="Segnaposto numero diapositiva 3"/>
          <p:cNvSpPr>
            <a:spLocks noGrp="1"/>
          </p:cNvSpPr>
          <p:nvPr>
            <p:ph type="sldNum" sz="quarter" idx="5"/>
          </p:nvPr>
        </p:nvSpPr>
        <p:spPr/>
        <p:txBody>
          <a:bodyPr/>
          <a:lstStyle/>
          <a:p>
            <a:fld id="{AB8EA07E-109F-4CED-B0D2-3649CD2288A7}" type="slidenum">
              <a:rPr lang="it-IT" smtClean="0"/>
              <a:t>32</a:t>
            </a:fld>
            <a:endParaRPr lang="it-IT"/>
          </a:p>
        </p:txBody>
      </p:sp>
    </p:spTree>
    <p:extLst>
      <p:ext uri="{BB962C8B-B14F-4D97-AF65-F5344CB8AC3E}">
        <p14:creationId xmlns:p14="http://schemas.microsoft.com/office/powerpoint/2010/main" val="1790143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1600" y="3188971"/>
            <a:ext cx="15544800" cy="216027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2743200" y="5760721"/>
            <a:ext cx="12801600" cy="257175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MT"/>
                <a:cs typeface="Arial MT"/>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p:txBody>
          <a:bodyPr lIns="0" tIns="0" rIns="0" bIns="0"/>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MT"/>
                <a:cs typeface="Arial MT"/>
              </a:defRPr>
            </a:lvl1pPr>
          </a:lstStyle>
          <a:p>
            <a:endParaRPr/>
          </a:p>
        </p:txBody>
      </p:sp>
      <p:sp>
        <p:nvSpPr>
          <p:cNvPr id="3" name="Holder 3"/>
          <p:cNvSpPr>
            <a:spLocks noGrp="1"/>
          </p:cNvSpPr>
          <p:nvPr>
            <p:ph sz="half" idx="2"/>
          </p:nvPr>
        </p:nvSpPr>
        <p:spPr>
          <a:xfrm>
            <a:off x="914400" y="2366010"/>
            <a:ext cx="7955280" cy="678942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18320" y="2366010"/>
            <a:ext cx="7955280" cy="678942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7" name="Holder 7"/>
          <p:cNvSpPr>
            <a:spLocks noGrp="1"/>
          </p:cNvSpPr>
          <p:nvPr>
            <p:ph type="sldNum" sz="quarter" idx="7"/>
          </p:nvPr>
        </p:nvSpPr>
        <p:spPr/>
        <p:txBody>
          <a:bodyPr lIns="0" tIns="0" rIns="0" bIns="0"/>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0" i="0">
                <a:solidFill>
                  <a:schemeClr val="bg1"/>
                </a:solidFill>
                <a:latin typeface="Arial MT"/>
                <a:cs typeface="Arial MT"/>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5" name="Holder 5"/>
          <p:cNvSpPr>
            <a:spLocks noGrp="1"/>
          </p:cNvSpPr>
          <p:nvPr>
            <p:ph type="sldNum" sz="quarter" idx="7"/>
          </p:nvPr>
        </p:nvSpPr>
        <p:spPr/>
        <p:txBody>
          <a:bodyPr lIns="0" tIns="0" rIns="0" bIns="0"/>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4" name="Holder 4"/>
          <p:cNvSpPr>
            <a:spLocks noGrp="1"/>
          </p:cNvSpPr>
          <p:nvPr>
            <p:ph type="sldNum" sz="quarter" idx="7"/>
          </p:nvPr>
        </p:nvSpPr>
        <p:spPr/>
        <p:txBody>
          <a:bodyPr lIns="0" tIns="0" rIns="0" bIns="0"/>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2286000" y="1683545"/>
            <a:ext cx="13716000" cy="3581400"/>
          </a:xfrm>
        </p:spPr>
        <p:txBody>
          <a:bodyPr anchor="b"/>
          <a:lstStyle>
            <a:lvl1pPr algn="ctr">
              <a:defRPr sz="9000"/>
            </a:lvl1pPr>
          </a:lstStyle>
          <a:p>
            <a:r>
              <a:rPr lang="it-IT"/>
              <a:t>Fare clic per modificare lo stile del titolo</a:t>
            </a:r>
          </a:p>
        </p:txBody>
      </p:sp>
      <p:sp>
        <p:nvSpPr>
          <p:cNvPr id="3" name="Sottotitolo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4B090085-3B67-404B-A2F8-6420579044E3}" type="datetime1">
              <a:rPr lang="it-IT" smtClean="0"/>
              <a:t>09/11/2023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13944600" y="9520945"/>
            <a:ext cx="4114800" cy="547688"/>
          </a:xfrm>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23715796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B0E5B0E-55FB-4BD0-B678-4ED97C979FB8}" type="datetime1">
              <a:rPr lang="it-IT" smtClean="0"/>
              <a:t>09/11/2023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4146962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247775" y="2564608"/>
            <a:ext cx="15773400" cy="4279106"/>
          </a:xfrm>
        </p:spPr>
        <p:txBody>
          <a:bodyPr anchor="b"/>
          <a:lstStyle>
            <a:lvl1pPr>
              <a:defRPr sz="9000"/>
            </a:lvl1pPr>
          </a:lstStyle>
          <a:p>
            <a:r>
              <a:rPr lang="it-IT"/>
              <a:t>Fare clic per modificare lo stile del titolo</a:t>
            </a:r>
          </a:p>
        </p:txBody>
      </p:sp>
      <p:sp>
        <p:nvSpPr>
          <p:cNvPr id="3" name="Segnaposto testo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it-IT"/>
              <a:t>Modifica gli stili del testo dello schema</a:t>
            </a:r>
          </a:p>
        </p:txBody>
      </p:sp>
      <p:sp>
        <p:nvSpPr>
          <p:cNvPr id="4" name="Segnaposto data 3"/>
          <p:cNvSpPr>
            <a:spLocks noGrp="1"/>
          </p:cNvSpPr>
          <p:nvPr>
            <p:ph type="dt" sz="half" idx="10"/>
          </p:nvPr>
        </p:nvSpPr>
        <p:spPr/>
        <p:txBody>
          <a:bodyPr/>
          <a:lstStyle/>
          <a:p>
            <a:fld id="{AE6742F6-B503-43F2-95E2-E5BFC2D99CB8}" type="datetime1">
              <a:rPr lang="it-IT" smtClean="0"/>
              <a:t>09/11/2023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178718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1257300" y="2738438"/>
            <a:ext cx="7772400" cy="65270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9258300" y="2738438"/>
            <a:ext cx="7772400" cy="652700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3678E8C4-F976-4E1A-A098-74B7B9EA9721}" type="datetime1">
              <a:rPr lang="it-IT" smtClean="0"/>
              <a:t>09/11/2023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10596658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1259682" y="547688"/>
            <a:ext cx="15773400" cy="1988345"/>
          </a:xfrm>
        </p:spPr>
        <p:txBody>
          <a:bodyPr/>
          <a:lstStyle/>
          <a:p>
            <a:r>
              <a:rPr lang="it-IT"/>
              <a:t>Fare clic per modificare lo stile del titolo</a:t>
            </a:r>
          </a:p>
        </p:txBody>
      </p:sp>
      <p:sp>
        <p:nvSpPr>
          <p:cNvPr id="3" name="Segnaposto testo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Modifica gli stili del testo dello schema</a:t>
            </a:r>
          </a:p>
        </p:txBody>
      </p:sp>
      <p:sp>
        <p:nvSpPr>
          <p:cNvPr id="4" name="Segnaposto contenuto 3"/>
          <p:cNvSpPr>
            <a:spLocks noGrp="1"/>
          </p:cNvSpPr>
          <p:nvPr>
            <p:ph sz="half" idx="2"/>
          </p:nvPr>
        </p:nvSpPr>
        <p:spPr>
          <a:xfrm>
            <a:off x="1259683" y="3757613"/>
            <a:ext cx="7736681" cy="55268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it-IT"/>
              <a:t>Modifica gli stili del testo dello schema</a:t>
            </a:r>
          </a:p>
        </p:txBody>
      </p:sp>
      <p:sp>
        <p:nvSpPr>
          <p:cNvPr id="6" name="Segnaposto contenuto 5"/>
          <p:cNvSpPr>
            <a:spLocks noGrp="1"/>
          </p:cNvSpPr>
          <p:nvPr>
            <p:ph sz="quarter" idx="4"/>
          </p:nvPr>
        </p:nvSpPr>
        <p:spPr>
          <a:xfrm>
            <a:off x="9258300" y="3757613"/>
            <a:ext cx="7774782" cy="5526882"/>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C3A9691B-81F7-40E2-8866-21BD13BEA163}" type="datetime1">
              <a:rPr lang="it-IT" smtClean="0"/>
              <a:t>09/11/2023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40123430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03777D1A-453A-4B71-8ECB-E3BDE4943406}" type="datetime1">
              <a:rPr lang="it-IT" smtClean="0"/>
              <a:t>09/11/2023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30015245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213D65F-3952-44AA-A58A-7C3738BA69B2}" type="datetime1">
              <a:rPr lang="it-IT" smtClean="0"/>
              <a:t>09/11/2023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34709269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259683" y="685800"/>
            <a:ext cx="5898356" cy="2400300"/>
          </a:xfrm>
        </p:spPr>
        <p:txBody>
          <a:bodyPr anchor="b"/>
          <a:lstStyle>
            <a:lvl1pPr>
              <a:defRPr sz="4800"/>
            </a:lvl1pPr>
          </a:lstStyle>
          <a:p>
            <a:r>
              <a:rPr lang="it-IT"/>
              <a:t>Fare clic per modificare lo stile del titolo</a:t>
            </a:r>
          </a:p>
        </p:txBody>
      </p:sp>
      <p:sp>
        <p:nvSpPr>
          <p:cNvPr id="3" name="Segnaposto contenuto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97794748-32DC-4E96-939F-CAA88E6F1F73}" type="datetime1">
              <a:rPr lang="it-IT" smtClean="0"/>
              <a:t>09/11/2023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3065213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259683" y="685800"/>
            <a:ext cx="5898356" cy="2400300"/>
          </a:xfrm>
        </p:spPr>
        <p:txBody>
          <a:bodyPr anchor="b"/>
          <a:lstStyle>
            <a:lvl1pPr>
              <a:defRPr sz="4800"/>
            </a:lvl1pPr>
          </a:lstStyle>
          <a:p>
            <a:r>
              <a:rPr lang="it-IT"/>
              <a:t>Fare clic per modificare lo stile del titolo</a:t>
            </a:r>
          </a:p>
        </p:txBody>
      </p:sp>
      <p:sp>
        <p:nvSpPr>
          <p:cNvPr id="3" name="Segnaposto immagine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it-IT"/>
          </a:p>
        </p:txBody>
      </p:sp>
      <p:sp>
        <p:nvSpPr>
          <p:cNvPr id="4" name="Segnaposto testo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it-IT"/>
              <a:t>Modifica gli stili del testo dello schema</a:t>
            </a:r>
          </a:p>
        </p:txBody>
      </p:sp>
      <p:sp>
        <p:nvSpPr>
          <p:cNvPr id="5" name="Segnaposto data 4"/>
          <p:cNvSpPr>
            <a:spLocks noGrp="1"/>
          </p:cNvSpPr>
          <p:nvPr>
            <p:ph type="dt" sz="half" idx="10"/>
          </p:nvPr>
        </p:nvSpPr>
        <p:spPr/>
        <p:txBody>
          <a:bodyPr/>
          <a:lstStyle/>
          <a:p>
            <a:fld id="{48332211-22CD-4B5A-AF67-1837095FAFC2}" type="datetime1">
              <a:rPr lang="it-IT" smtClean="0"/>
              <a:t>09/11/2023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17459781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28484F07-3DC8-4892-A64A-808F291D9B02}" type="datetime1">
              <a:rPr lang="it-IT" smtClean="0"/>
              <a:t>09/11/2023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20580796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13087350" y="547688"/>
            <a:ext cx="3943350" cy="871775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1257300" y="547688"/>
            <a:ext cx="11601450" cy="871775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86E79DF5-5AE5-47B0-819B-4307C5089E2C}" type="datetime1">
              <a:rPr lang="it-IT" smtClean="0"/>
              <a:t>09/11/2023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9AE21774-C0AA-4D67-AC0A-B2D8CD310831}" type="slidenum">
              <a:rPr lang="it-IT" smtClean="0"/>
              <a:t>‹#›</a:t>
            </a:fld>
            <a:endParaRPr lang="it-IT"/>
          </a:p>
        </p:txBody>
      </p:sp>
    </p:spTree>
    <p:extLst>
      <p:ext uri="{BB962C8B-B14F-4D97-AF65-F5344CB8AC3E}">
        <p14:creationId xmlns:p14="http://schemas.microsoft.com/office/powerpoint/2010/main" val="2406789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4.xml"/><Relationship Id="rId7" Type="http://schemas.openxmlformats.org/officeDocument/2006/relationships/image" Target="../media/image1.png"/><Relationship Id="rId12" Type="http://schemas.openxmlformats.org/officeDocument/2006/relationships/image" Target="../media/image6.jp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11" Type="http://schemas.openxmlformats.org/officeDocument/2006/relationships/image" Target="../media/image5.jpg"/><Relationship Id="rId5" Type="http://schemas.openxmlformats.org/officeDocument/2006/relationships/slideLayout" Target="../slideLayouts/slideLayout16.xml"/><Relationship Id="rId10" Type="http://schemas.openxmlformats.org/officeDocument/2006/relationships/image" Target="../media/image4.jpg"/><Relationship Id="rId4" Type="http://schemas.openxmlformats.org/officeDocument/2006/relationships/slideLayout" Target="../slideLayouts/slideLayout15.xml"/><Relationship Id="rId9" Type="http://schemas.openxmlformats.org/officeDocument/2006/relationships/image" Target="../media/image3.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8945879"/>
            <a:ext cx="18288000" cy="1332230"/>
          </a:xfrm>
          <a:custGeom>
            <a:avLst/>
            <a:gdLst/>
            <a:ahLst/>
            <a:cxnLst/>
            <a:rect l="l" t="t" r="r" b="b"/>
            <a:pathLst>
              <a:path w="9144000" h="666114">
                <a:moveTo>
                  <a:pt x="9144000" y="0"/>
                </a:moveTo>
                <a:lnTo>
                  <a:pt x="0" y="0"/>
                </a:lnTo>
                <a:lnTo>
                  <a:pt x="0" y="665988"/>
                </a:lnTo>
                <a:lnTo>
                  <a:pt x="9144000" y="665988"/>
                </a:lnTo>
                <a:lnTo>
                  <a:pt x="9144000" y="0"/>
                </a:lnTo>
                <a:close/>
              </a:path>
            </a:pathLst>
          </a:custGeom>
          <a:solidFill>
            <a:srgbClr val="F1F1F1"/>
          </a:solidFill>
        </p:spPr>
        <p:txBody>
          <a:bodyPr wrap="square" lIns="0" tIns="0" rIns="0" bIns="0" rtlCol="0"/>
          <a:lstStyle/>
          <a:p>
            <a:endParaRPr sz="3600"/>
          </a:p>
        </p:txBody>
      </p:sp>
      <p:sp>
        <p:nvSpPr>
          <p:cNvPr id="17" name="bg object 17"/>
          <p:cNvSpPr/>
          <p:nvPr/>
        </p:nvSpPr>
        <p:spPr>
          <a:xfrm>
            <a:off x="3351276" y="8999221"/>
            <a:ext cx="11277600" cy="1146810"/>
          </a:xfrm>
          <a:custGeom>
            <a:avLst/>
            <a:gdLst/>
            <a:ahLst/>
            <a:cxnLst/>
            <a:rect l="l" t="t" r="r" b="b"/>
            <a:pathLst>
              <a:path w="5638800" h="573404">
                <a:moveTo>
                  <a:pt x="5638800" y="0"/>
                </a:moveTo>
                <a:lnTo>
                  <a:pt x="0" y="0"/>
                </a:lnTo>
                <a:lnTo>
                  <a:pt x="0" y="573023"/>
                </a:lnTo>
                <a:lnTo>
                  <a:pt x="5638800" y="573023"/>
                </a:lnTo>
                <a:lnTo>
                  <a:pt x="5638800" y="0"/>
                </a:lnTo>
                <a:close/>
              </a:path>
            </a:pathLst>
          </a:custGeom>
          <a:solidFill>
            <a:srgbClr val="FFFFFF"/>
          </a:solidFill>
        </p:spPr>
        <p:txBody>
          <a:bodyPr wrap="square" lIns="0" tIns="0" rIns="0" bIns="0" rtlCol="0"/>
          <a:lstStyle/>
          <a:p>
            <a:endParaRPr sz="3600"/>
          </a:p>
        </p:txBody>
      </p:sp>
      <p:sp>
        <p:nvSpPr>
          <p:cNvPr id="18" name="bg object 18"/>
          <p:cNvSpPr/>
          <p:nvPr/>
        </p:nvSpPr>
        <p:spPr>
          <a:xfrm>
            <a:off x="3351276" y="8999221"/>
            <a:ext cx="11277600" cy="1146810"/>
          </a:xfrm>
          <a:custGeom>
            <a:avLst/>
            <a:gdLst/>
            <a:ahLst/>
            <a:cxnLst/>
            <a:rect l="l" t="t" r="r" b="b"/>
            <a:pathLst>
              <a:path w="5638800" h="573404">
                <a:moveTo>
                  <a:pt x="0" y="573023"/>
                </a:moveTo>
                <a:lnTo>
                  <a:pt x="5638800" y="573023"/>
                </a:lnTo>
                <a:lnTo>
                  <a:pt x="5638800" y="0"/>
                </a:lnTo>
                <a:lnTo>
                  <a:pt x="0" y="0"/>
                </a:lnTo>
                <a:lnTo>
                  <a:pt x="0" y="573023"/>
                </a:lnTo>
                <a:close/>
              </a:path>
            </a:pathLst>
          </a:custGeom>
          <a:ln w="28575">
            <a:solidFill>
              <a:srgbClr val="F1F1F1"/>
            </a:solidFill>
          </a:ln>
        </p:spPr>
        <p:txBody>
          <a:bodyPr wrap="square" lIns="0" tIns="0" rIns="0" bIns="0" rtlCol="0"/>
          <a:lstStyle/>
          <a:p>
            <a:endParaRPr sz="3600"/>
          </a:p>
        </p:txBody>
      </p:sp>
      <p:pic>
        <p:nvPicPr>
          <p:cNvPr id="19" name="bg object 19"/>
          <p:cNvPicPr/>
          <p:nvPr/>
        </p:nvPicPr>
        <p:blipFill>
          <a:blip r:embed="rId7" cstate="print"/>
          <a:stretch>
            <a:fillRect/>
          </a:stretch>
        </p:blipFill>
        <p:spPr>
          <a:xfrm>
            <a:off x="1" y="0"/>
            <a:ext cx="18287998" cy="1344528"/>
          </a:xfrm>
          <a:prstGeom prst="rect">
            <a:avLst/>
          </a:prstGeom>
        </p:spPr>
      </p:pic>
      <p:sp>
        <p:nvSpPr>
          <p:cNvPr id="20" name="bg object 20"/>
          <p:cNvSpPr/>
          <p:nvPr/>
        </p:nvSpPr>
        <p:spPr>
          <a:xfrm>
            <a:off x="0" y="1"/>
            <a:ext cx="18288000" cy="1240790"/>
          </a:xfrm>
          <a:custGeom>
            <a:avLst/>
            <a:gdLst/>
            <a:ahLst/>
            <a:cxnLst/>
            <a:rect l="l" t="t" r="r" b="b"/>
            <a:pathLst>
              <a:path w="9144000" h="620395">
                <a:moveTo>
                  <a:pt x="9144000" y="0"/>
                </a:moveTo>
                <a:lnTo>
                  <a:pt x="0" y="0"/>
                </a:lnTo>
                <a:lnTo>
                  <a:pt x="0" y="620267"/>
                </a:lnTo>
                <a:lnTo>
                  <a:pt x="9144000" y="620267"/>
                </a:lnTo>
                <a:lnTo>
                  <a:pt x="9144000" y="0"/>
                </a:lnTo>
                <a:close/>
              </a:path>
            </a:pathLst>
          </a:custGeom>
          <a:solidFill>
            <a:srgbClr val="1A6FB8"/>
          </a:solidFill>
        </p:spPr>
        <p:txBody>
          <a:bodyPr wrap="square" lIns="0" tIns="0" rIns="0" bIns="0" rtlCol="0"/>
          <a:lstStyle/>
          <a:p>
            <a:endParaRPr sz="3600"/>
          </a:p>
        </p:txBody>
      </p:sp>
      <p:pic>
        <p:nvPicPr>
          <p:cNvPr id="21" name="bg object 21"/>
          <p:cNvPicPr/>
          <p:nvPr/>
        </p:nvPicPr>
        <p:blipFill>
          <a:blip r:embed="rId8" cstate="print"/>
          <a:stretch>
            <a:fillRect/>
          </a:stretch>
        </p:blipFill>
        <p:spPr>
          <a:xfrm>
            <a:off x="3688078" y="9198864"/>
            <a:ext cx="1871472" cy="795528"/>
          </a:xfrm>
          <a:prstGeom prst="rect">
            <a:avLst/>
          </a:prstGeom>
        </p:spPr>
      </p:pic>
      <p:pic>
        <p:nvPicPr>
          <p:cNvPr id="22" name="bg object 22"/>
          <p:cNvPicPr/>
          <p:nvPr/>
        </p:nvPicPr>
        <p:blipFill>
          <a:blip r:embed="rId9" cstate="print"/>
          <a:stretch>
            <a:fillRect/>
          </a:stretch>
        </p:blipFill>
        <p:spPr>
          <a:xfrm>
            <a:off x="5791200" y="9198864"/>
            <a:ext cx="2075688" cy="795528"/>
          </a:xfrm>
          <a:prstGeom prst="rect">
            <a:avLst/>
          </a:prstGeom>
        </p:spPr>
      </p:pic>
      <p:pic>
        <p:nvPicPr>
          <p:cNvPr id="23" name="bg object 23"/>
          <p:cNvPicPr/>
          <p:nvPr/>
        </p:nvPicPr>
        <p:blipFill>
          <a:blip r:embed="rId10" cstate="print"/>
          <a:stretch>
            <a:fillRect/>
          </a:stretch>
        </p:blipFill>
        <p:spPr>
          <a:xfrm>
            <a:off x="8098535" y="9238488"/>
            <a:ext cx="1783078" cy="792480"/>
          </a:xfrm>
          <a:prstGeom prst="rect">
            <a:avLst/>
          </a:prstGeom>
        </p:spPr>
      </p:pic>
      <p:pic>
        <p:nvPicPr>
          <p:cNvPr id="24" name="bg object 24"/>
          <p:cNvPicPr/>
          <p:nvPr/>
        </p:nvPicPr>
        <p:blipFill>
          <a:blip r:embed="rId11" cstate="print"/>
          <a:stretch>
            <a:fillRect/>
          </a:stretch>
        </p:blipFill>
        <p:spPr>
          <a:xfrm>
            <a:off x="10049256" y="9198864"/>
            <a:ext cx="2182368" cy="795528"/>
          </a:xfrm>
          <a:prstGeom prst="rect">
            <a:avLst/>
          </a:prstGeom>
        </p:spPr>
      </p:pic>
      <p:pic>
        <p:nvPicPr>
          <p:cNvPr id="25" name="bg object 25"/>
          <p:cNvPicPr/>
          <p:nvPr/>
        </p:nvPicPr>
        <p:blipFill>
          <a:blip r:embed="rId12" cstate="print"/>
          <a:stretch>
            <a:fillRect/>
          </a:stretch>
        </p:blipFill>
        <p:spPr>
          <a:xfrm>
            <a:off x="12152377" y="9192768"/>
            <a:ext cx="2069590" cy="755904"/>
          </a:xfrm>
          <a:prstGeom prst="rect">
            <a:avLst/>
          </a:prstGeom>
        </p:spPr>
      </p:pic>
      <p:sp>
        <p:nvSpPr>
          <p:cNvPr id="2" name="Holder 2"/>
          <p:cNvSpPr>
            <a:spLocks noGrp="1"/>
          </p:cNvSpPr>
          <p:nvPr>
            <p:ph type="title"/>
          </p:nvPr>
        </p:nvSpPr>
        <p:spPr>
          <a:xfrm>
            <a:off x="4995927" y="229360"/>
            <a:ext cx="8296146" cy="599440"/>
          </a:xfrm>
          <a:prstGeom prst="rect">
            <a:avLst/>
          </a:prstGeom>
        </p:spPr>
        <p:txBody>
          <a:bodyPr wrap="square" lIns="0" tIns="0" rIns="0" bIns="0">
            <a:spAutoFit/>
          </a:bodyPr>
          <a:lstStyle>
            <a:lvl1pPr>
              <a:defRPr sz="1800" b="0" i="0">
                <a:solidFill>
                  <a:schemeClr val="bg1"/>
                </a:solidFill>
                <a:latin typeface="Arial MT"/>
                <a:cs typeface="Arial MT"/>
              </a:defRPr>
            </a:lvl1pPr>
          </a:lstStyle>
          <a:p>
            <a:endParaRPr/>
          </a:p>
        </p:txBody>
      </p:sp>
      <p:sp>
        <p:nvSpPr>
          <p:cNvPr id="3" name="Holder 3"/>
          <p:cNvSpPr>
            <a:spLocks noGrp="1"/>
          </p:cNvSpPr>
          <p:nvPr>
            <p:ph type="body" idx="1"/>
          </p:nvPr>
        </p:nvSpPr>
        <p:spPr>
          <a:xfrm>
            <a:off x="3122928" y="1582419"/>
            <a:ext cx="12954000" cy="2113278"/>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6217920" y="9566911"/>
            <a:ext cx="5852160" cy="51435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4400" y="9566911"/>
            <a:ext cx="420624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11/9/2023</a:t>
            </a:fld>
            <a:endParaRPr lang="en-US"/>
          </a:p>
        </p:txBody>
      </p:sp>
      <p:sp>
        <p:nvSpPr>
          <p:cNvPr id="6" name="Holder 6"/>
          <p:cNvSpPr>
            <a:spLocks noGrp="1"/>
          </p:cNvSpPr>
          <p:nvPr>
            <p:ph type="sldNum" sz="quarter" idx="7"/>
          </p:nvPr>
        </p:nvSpPr>
        <p:spPr>
          <a:xfrm>
            <a:off x="233477" y="9728998"/>
            <a:ext cx="433070" cy="307777"/>
          </a:xfrm>
          <a:prstGeom prst="rect">
            <a:avLst/>
          </a:prstGeom>
        </p:spPr>
        <p:txBody>
          <a:bodyPr wrap="square" lIns="0" tIns="0" rIns="0" bIns="0">
            <a:spAutoFit/>
          </a:bodyPr>
          <a:lstStyle>
            <a:lvl1pPr>
              <a:defRPr sz="2000" b="0" i="0">
                <a:solidFill>
                  <a:srgbClr val="7E7E7E"/>
                </a:solidFill>
                <a:latin typeface="Arial MT"/>
                <a:cs typeface="Arial MT"/>
              </a:defRPr>
            </a:lvl1pPr>
          </a:lstStyle>
          <a:p>
            <a:pPr marL="76200">
              <a:lnSpc>
                <a:spcPct val="100000"/>
              </a:lnSpc>
            </a:pPr>
            <a:fld id="{81D60167-4931-47E6-BA6A-407CBD079E47}" type="slidenum">
              <a:rPr spc="-10" dirty="0"/>
              <a:pPr marL="76200">
                <a:lnSpc>
                  <a:spcPct val="100000"/>
                </a:lnSpc>
              </a:pPr>
              <a:t>‹#›</a:t>
            </a:fld>
            <a:endParaRPr spc="-10"/>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D27EDAF7-FBCC-46E5-A340-73739F587E9F}" type="datetime1">
              <a:rPr lang="it-IT" smtClean="0"/>
              <a:t>09/11/2023</a:t>
            </a:fld>
            <a:endParaRPr lang="it-IT"/>
          </a:p>
        </p:txBody>
      </p:sp>
      <p:sp>
        <p:nvSpPr>
          <p:cNvPr id="5" name="Segnaposto piè di pagina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AE21774-C0AA-4D67-AC0A-B2D8CD310831}" type="slidenum">
              <a:rPr lang="it-IT" smtClean="0"/>
              <a:t>‹#›</a:t>
            </a:fld>
            <a:endParaRPr lang="it-IT"/>
          </a:p>
        </p:txBody>
      </p:sp>
    </p:spTree>
    <p:extLst>
      <p:ext uri="{BB962C8B-B14F-4D97-AF65-F5344CB8AC3E}">
        <p14:creationId xmlns:p14="http://schemas.microsoft.com/office/powerpoint/2010/main" val="6216427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9.sv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5.jpe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g"/><Relationship Id="rId1" Type="http://schemas.openxmlformats.org/officeDocument/2006/relationships/slideLayout" Target="../slideLayouts/slideLayout13.xml"/><Relationship Id="rId5" Type="http://schemas.openxmlformats.org/officeDocument/2006/relationships/image" Target="../media/image39.jpg"/><Relationship Id="rId4" Type="http://schemas.openxmlformats.org/officeDocument/2006/relationships/image" Target="../media/image38.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image" Target="../media/image41.png"/><Relationship Id="rId16" Type="http://schemas.openxmlformats.org/officeDocument/2006/relationships/hyperlink" Target="https://echa.europa.eu/-/echa-receives-5-600-comments-on-pfas-restriction-proposal" TargetMode="External"/><Relationship Id="rId1" Type="http://schemas.openxmlformats.org/officeDocument/2006/relationships/slideLayout" Target="../slideLayouts/slideLayout13.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mailto:chemg@baua.bund.de" TargetMode="Externa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sv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6.jpe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8" Type="http://schemas.openxmlformats.org/officeDocument/2006/relationships/customXml" Target="../ink/ink2.xml"/><Relationship Id="rId13" Type="http://schemas.openxmlformats.org/officeDocument/2006/relationships/image" Target="../media/image64.png"/><Relationship Id="rId18" Type="http://schemas.openxmlformats.org/officeDocument/2006/relationships/customXml" Target="../ink/ink7.xml"/><Relationship Id="rId26" Type="http://schemas.openxmlformats.org/officeDocument/2006/relationships/customXml" Target="../ink/ink11.xml"/><Relationship Id="rId3" Type="http://schemas.openxmlformats.org/officeDocument/2006/relationships/image" Target="../media/image58.jpeg"/><Relationship Id="rId21" Type="http://schemas.openxmlformats.org/officeDocument/2006/relationships/image" Target="../media/image68.png"/><Relationship Id="rId7" Type="http://schemas.openxmlformats.org/officeDocument/2006/relationships/image" Target="../media/image61.png"/><Relationship Id="rId12" Type="http://schemas.openxmlformats.org/officeDocument/2006/relationships/customXml" Target="../ink/ink4.xml"/><Relationship Id="rId17" Type="http://schemas.openxmlformats.org/officeDocument/2006/relationships/image" Target="../media/image66.png"/><Relationship Id="rId25" Type="http://schemas.openxmlformats.org/officeDocument/2006/relationships/image" Target="../media/image70.png"/><Relationship Id="rId2" Type="http://schemas.openxmlformats.org/officeDocument/2006/relationships/notesSlide" Target="../notesSlides/notesSlide7.xml"/><Relationship Id="rId16" Type="http://schemas.openxmlformats.org/officeDocument/2006/relationships/customXml" Target="../ink/ink6.xml"/><Relationship Id="rId20" Type="http://schemas.openxmlformats.org/officeDocument/2006/relationships/customXml" Target="../ink/ink8.xml"/><Relationship Id="rId1" Type="http://schemas.openxmlformats.org/officeDocument/2006/relationships/slideLayout" Target="../slideLayouts/slideLayout17.xml"/><Relationship Id="rId6" Type="http://schemas.openxmlformats.org/officeDocument/2006/relationships/customXml" Target="../ink/ink1.xml"/><Relationship Id="rId11" Type="http://schemas.openxmlformats.org/officeDocument/2006/relationships/image" Target="../media/image63.png"/><Relationship Id="rId24" Type="http://schemas.openxmlformats.org/officeDocument/2006/relationships/customXml" Target="../ink/ink10.xml"/><Relationship Id="rId5" Type="http://schemas.openxmlformats.org/officeDocument/2006/relationships/image" Target="../media/image60.png"/><Relationship Id="rId15" Type="http://schemas.openxmlformats.org/officeDocument/2006/relationships/image" Target="../media/image65.png"/><Relationship Id="rId23" Type="http://schemas.openxmlformats.org/officeDocument/2006/relationships/image" Target="../media/image69.png"/><Relationship Id="rId10" Type="http://schemas.openxmlformats.org/officeDocument/2006/relationships/customXml" Target="../ink/ink3.xml"/><Relationship Id="rId19" Type="http://schemas.openxmlformats.org/officeDocument/2006/relationships/image" Target="../media/image67.png"/><Relationship Id="rId4" Type="http://schemas.openxmlformats.org/officeDocument/2006/relationships/image" Target="../media/image59.png"/><Relationship Id="rId9" Type="http://schemas.openxmlformats.org/officeDocument/2006/relationships/image" Target="../media/image62.png"/><Relationship Id="rId14" Type="http://schemas.openxmlformats.org/officeDocument/2006/relationships/customXml" Target="../ink/ink5.xml"/><Relationship Id="rId22" Type="http://schemas.openxmlformats.org/officeDocument/2006/relationships/customXml" Target="../ink/ink9.xml"/><Relationship Id="rId27" Type="http://schemas.openxmlformats.org/officeDocument/2006/relationships/image" Target="../media/image71.png"/></Relationships>
</file>

<file path=ppt/slides/_rels/slide31.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customXml" Target="../ink/ink18.xml"/><Relationship Id="rId26" Type="http://schemas.openxmlformats.org/officeDocument/2006/relationships/customXml" Target="../ink/ink22.xml"/><Relationship Id="rId39" Type="http://schemas.openxmlformats.org/officeDocument/2006/relationships/image" Target="../media/image89.png"/><Relationship Id="rId21" Type="http://schemas.openxmlformats.org/officeDocument/2006/relationships/image" Target="../media/image80.png"/><Relationship Id="rId34" Type="http://schemas.openxmlformats.org/officeDocument/2006/relationships/customXml" Target="../ink/ink26.xml"/><Relationship Id="rId42" Type="http://schemas.openxmlformats.org/officeDocument/2006/relationships/customXml" Target="../ink/ink30.xml"/><Relationship Id="rId47" Type="http://schemas.openxmlformats.org/officeDocument/2006/relationships/image" Target="../media/image93.png"/><Relationship Id="rId7" Type="http://schemas.openxmlformats.org/officeDocument/2006/relationships/image" Target="../media/image73.png"/><Relationship Id="rId2" Type="http://schemas.openxmlformats.org/officeDocument/2006/relationships/notesSlide" Target="../notesSlides/notesSlide8.xml"/><Relationship Id="rId16" Type="http://schemas.openxmlformats.org/officeDocument/2006/relationships/customXml" Target="../ink/ink17.xml"/><Relationship Id="rId29" Type="http://schemas.openxmlformats.org/officeDocument/2006/relationships/image" Target="../media/image84.png"/><Relationship Id="rId11" Type="http://schemas.openxmlformats.org/officeDocument/2006/relationships/image" Target="../media/image75.png"/><Relationship Id="rId24" Type="http://schemas.openxmlformats.org/officeDocument/2006/relationships/customXml" Target="../ink/ink21.xml"/><Relationship Id="rId32" Type="http://schemas.openxmlformats.org/officeDocument/2006/relationships/customXml" Target="../ink/ink25.xml"/><Relationship Id="rId37" Type="http://schemas.openxmlformats.org/officeDocument/2006/relationships/image" Target="../media/image88.png"/><Relationship Id="rId40" Type="http://schemas.openxmlformats.org/officeDocument/2006/relationships/customXml" Target="../ink/ink29.xml"/><Relationship Id="rId45" Type="http://schemas.openxmlformats.org/officeDocument/2006/relationships/image" Target="../media/image92.png"/><Relationship Id="rId5" Type="http://schemas.openxmlformats.org/officeDocument/2006/relationships/image" Target="../media/image72.png"/><Relationship Id="rId15" Type="http://schemas.openxmlformats.org/officeDocument/2006/relationships/image" Target="../media/image77.png"/><Relationship Id="rId23" Type="http://schemas.openxmlformats.org/officeDocument/2006/relationships/image" Target="../media/image81.png"/><Relationship Id="rId28" Type="http://schemas.openxmlformats.org/officeDocument/2006/relationships/customXml" Target="../ink/ink23.xml"/><Relationship Id="rId36" Type="http://schemas.openxmlformats.org/officeDocument/2006/relationships/customXml" Target="../ink/ink27.xml"/><Relationship Id="rId49" Type="http://schemas.openxmlformats.org/officeDocument/2006/relationships/image" Target="../media/image94.png"/><Relationship Id="rId10" Type="http://schemas.openxmlformats.org/officeDocument/2006/relationships/customXml" Target="../ink/ink14.xml"/><Relationship Id="rId19" Type="http://schemas.openxmlformats.org/officeDocument/2006/relationships/image" Target="../media/image79.png"/><Relationship Id="rId31" Type="http://schemas.openxmlformats.org/officeDocument/2006/relationships/image" Target="../media/image85.png"/><Relationship Id="rId44" Type="http://schemas.openxmlformats.org/officeDocument/2006/relationships/customXml" Target="../ink/ink31.xml"/><Relationship Id="rId4" Type="http://schemas.openxmlformats.org/officeDocument/2006/relationships/image" Target="../media/image59.png"/><Relationship Id="rId9" Type="http://schemas.openxmlformats.org/officeDocument/2006/relationships/image" Target="../media/image74.png"/><Relationship Id="rId14" Type="http://schemas.openxmlformats.org/officeDocument/2006/relationships/customXml" Target="../ink/ink16.xml"/><Relationship Id="rId22" Type="http://schemas.openxmlformats.org/officeDocument/2006/relationships/customXml" Target="../ink/ink20.xml"/><Relationship Id="rId27" Type="http://schemas.openxmlformats.org/officeDocument/2006/relationships/image" Target="../media/image83.png"/><Relationship Id="rId30" Type="http://schemas.openxmlformats.org/officeDocument/2006/relationships/customXml" Target="../ink/ink24.xml"/><Relationship Id="rId35" Type="http://schemas.openxmlformats.org/officeDocument/2006/relationships/image" Target="../media/image87.png"/><Relationship Id="rId43" Type="http://schemas.openxmlformats.org/officeDocument/2006/relationships/image" Target="../media/image91.png"/><Relationship Id="rId48" Type="http://schemas.openxmlformats.org/officeDocument/2006/relationships/customXml" Target="../ink/ink33.xml"/><Relationship Id="rId8" Type="http://schemas.openxmlformats.org/officeDocument/2006/relationships/customXml" Target="../ink/ink13.xml"/><Relationship Id="rId3" Type="http://schemas.openxmlformats.org/officeDocument/2006/relationships/image" Target="../media/image58.jpeg"/><Relationship Id="rId12" Type="http://schemas.openxmlformats.org/officeDocument/2006/relationships/customXml" Target="../ink/ink15.xml"/><Relationship Id="rId17" Type="http://schemas.openxmlformats.org/officeDocument/2006/relationships/image" Target="../media/image78.png"/><Relationship Id="rId25" Type="http://schemas.openxmlformats.org/officeDocument/2006/relationships/image" Target="../media/image82.png"/><Relationship Id="rId33" Type="http://schemas.openxmlformats.org/officeDocument/2006/relationships/image" Target="../media/image86.png"/><Relationship Id="rId38" Type="http://schemas.openxmlformats.org/officeDocument/2006/relationships/customXml" Target="../ink/ink28.xml"/><Relationship Id="rId46" Type="http://schemas.openxmlformats.org/officeDocument/2006/relationships/customXml" Target="../ink/ink32.xml"/><Relationship Id="rId20" Type="http://schemas.openxmlformats.org/officeDocument/2006/relationships/customXml" Target="../ink/ink19.xml"/><Relationship Id="rId41" Type="http://schemas.openxmlformats.org/officeDocument/2006/relationships/image" Target="../media/image90.png"/><Relationship Id="rId1" Type="http://schemas.openxmlformats.org/officeDocument/2006/relationships/slideLayout" Target="../slideLayouts/slideLayout17.xml"/><Relationship Id="rId6" Type="http://schemas.openxmlformats.org/officeDocument/2006/relationships/customXml" Target="../ink/ink12.xml"/></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customXml" Target="../ink/ink34.xml"/><Relationship Id="rId4" Type="http://schemas.openxmlformats.org/officeDocument/2006/relationships/image" Target="../media/image59.png"/></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96.png"/><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customXml" Target="../ink/ink35.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96.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95.png"/><Relationship Id="rId5" Type="http://schemas.openxmlformats.org/officeDocument/2006/relationships/customXml" Target="../ink/ink36.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98.png"/><Relationship Id="rId5" Type="http://schemas.openxmlformats.org/officeDocument/2006/relationships/image" Target="../media/image59.pn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02.png"/><Relationship Id="rId5" Type="http://schemas.openxmlformats.org/officeDocument/2006/relationships/image" Target="../media/image59.pn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8" Type="http://schemas.openxmlformats.org/officeDocument/2006/relationships/customXml" Target="../ink/ink38.xml"/><Relationship Id="rId13" Type="http://schemas.openxmlformats.org/officeDocument/2006/relationships/image" Target="../media/image107.png"/><Relationship Id="rId18" Type="http://schemas.openxmlformats.org/officeDocument/2006/relationships/customXml" Target="../ink/ink43.xml"/><Relationship Id="rId3" Type="http://schemas.openxmlformats.org/officeDocument/2006/relationships/image" Target="../media/image58.jpeg"/><Relationship Id="rId21" Type="http://schemas.openxmlformats.org/officeDocument/2006/relationships/image" Target="../media/image111.png"/><Relationship Id="rId7" Type="http://schemas.openxmlformats.org/officeDocument/2006/relationships/image" Target="../media/image1040.png"/><Relationship Id="rId12" Type="http://schemas.openxmlformats.org/officeDocument/2006/relationships/customXml" Target="../ink/ink40.xml"/><Relationship Id="rId17" Type="http://schemas.openxmlformats.org/officeDocument/2006/relationships/image" Target="../media/image109.png"/><Relationship Id="rId2" Type="http://schemas.openxmlformats.org/officeDocument/2006/relationships/notesSlide" Target="../notesSlides/notesSlide14.xml"/><Relationship Id="rId16" Type="http://schemas.openxmlformats.org/officeDocument/2006/relationships/customXml" Target="../ink/ink42.xml"/><Relationship Id="rId20" Type="http://schemas.openxmlformats.org/officeDocument/2006/relationships/customXml" Target="../ink/ink44.xml"/><Relationship Id="rId1" Type="http://schemas.openxmlformats.org/officeDocument/2006/relationships/slideLayout" Target="../slideLayouts/slideLayout17.xml"/><Relationship Id="rId6" Type="http://schemas.openxmlformats.org/officeDocument/2006/relationships/customXml" Target="../ink/ink37.xml"/><Relationship Id="rId11" Type="http://schemas.openxmlformats.org/officeDocument/2006/relationships/image" Target="../media/image106.png"/><Relationship Id="rId5" Type="http://schemas.openxmlformats.org/officeDocument/2006/relationships/image" Target="../media/image104.png"/><Relationship Id="rId15" Type="http://schemas.openxmlformats.org/officeDocument/2006/relationships/image" Target="../media/image108.png"/><Relationship Id="rId10" Type="http://schemas.openxmlformats.org/officeDocument/2006/relationships/customXml" Target="../ink/ink39.xml"/><Relationship Id="rId19" Type="http://schemas.openxmlformats.org/officeDocument/2006/relationships/image" Target="../media/image110.png"/><Relationship Id="rId4" Type="http://schemas.openxmlformats.org/officeDocument/2006/relationships/image" Target="../media/image59.png"/><Relationship Id="rId9" Type="http://schemas.openxmlformats.org/officeDocument/2006/relationships/image" Target="../media/image105.png"/><Relationship Id="rId14" Type="http://schemas.openxmlformats.org/officeDocument/2006/relationships/customXml" Target="../ink/ink41.xml"/></Relationships>
</file>

<file path=ppt/slides/_rels/slide39.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customXml" Target="../ink/ink51.xml"/><Relationship Id="rId26" Type="http://schemas.openxmlformats.org/officeDocument/2006/relationships/customXml" Target="../ink/ink55.xml"/><Relationship Id="rId21" Type="http://schemas.openxmlformats.org/officeDocument/2006/relationships/image" Target="../media/image120.png"/><Relationship Id="rId34" Type="http://schemas.openxmlformats.org/officeDocument/2006/relationships/customXml" Target="../ink/ink59.xml"/><Relationship Id="rId7" Type="http://schemas.openxmlformats.org/officeDocument/2006/relationships/image" Target="../media/image113.png"/><Relationship Id="rId12" Type="http://schemas.openxmlformats.org/officeDocument/2006/relationships/customXml" Target="../ink/ink48.xml"/><Relationship Id="rId17" Type="http://schemas.openxmlformats.org/officeDocument/2006/relationships/image" Target="../media/image118.png"/><Relationship Id="rId25" Type="http://schemas.openxmlformats.org/officeDocument/2006/relationships/image" Target="../media/image122.png"/><Relationship Id="rId33" Type="http://schemas.openxmlformats.org/officeDocument/2006/relationships/image" Target="../media/image126.png"/><Relationship Id="rId2" Type="http://schemas.openxmlformats.org/officeDocument/2006/relationships/notesSlide" Target="../notesSlides/notesSlide15.xml"/><Relationship Id="rId16" Type="http://schemas.openxmlformats.org/officeDocument/2006/relationships/customXml" Target="../ink/ink50.xml"/><Relationship Id="rId20" Type="http://schemas.openxmlformats.org/officeDocument/2006/relationships/customXml" Target="../ink/ink52.xml"/><Relationship Id="rId29" Type="http://schemas.openxmlformats.org/officeDocument/2006/relationships/image" Target="../media/image124.png"/><Relationship Id="rId1" Type="http://schemas.openxmlformats.org/officeDocument/2006/relationships/slideLayout" Target="../slideLayouts/slideLayout17.xml"/><Relationship Id="rId6" Type="http://schemas.openxmlformats.org/officeDocument/2006/relationships/customXml" Target="../ink/ink45.xml"/><Relationship Id="rId11" Type="http://schemas.openxmlformats.org/officeDocument/2006/relationships/image" Target="../media/image115.png"/><Relationship Id="rId24" Type="http://schemas.openxmlformats.org/officeDocument/2006/relationships/customXml" Target="../ink/ink54.xml"/><Relationship Id="rId32" Type="http://schemas.openxmlformats.org/officeDocument/2006/relationships/customXml" Target="../ink/ink58.xml"/><Relationship Id="rId37" Type="http://schemas.openxmlformats.org/officeDocument/2006/relationships/image" Target="../media/image128.png"/><Relationship Id="rId5" Type="http://schemas.openxmlformats.org/officeDocument/2006/relationships/image" Target="../media/image112.png"/><Relationship Id="rId15" Type="http://schemas.openxmlformats.org/officeDocument/2006/relationships/image" Target="../media/image117.png"/><Relationship Id="rId23" Type="http://schemas.openxmlformats.org/officeDocument/2006/relationships/image" Target="../media/image121.png"/><Relationship Id="rId28" Type="http://schemas.openxmlformats.org/officeDocument/2006/relationships/customXml" Target="../ink/ink56.xml"/><Relationship Id="rId36" Type="http://schemas.openxmlformats.org/officeDocument/2006/relationships/customXml" Target="../ink/ink60.xml"/><Relationship Id="rId10" Type="http://schemas.openxmlformats.org/officeDocument/2006/relationships/customXml" Target="../ink/ink47.xml"/><Relationship Id="rId19" Type="http://schemas.openxmlformats.org/officeDocument/2006/relationships/image" Target="../media/image119.png"/><Relationship Id="rId31" Type="http://schemas.openxmlformats.org/officeDocument/2006/relationships/image" Target="../media/image125.png"/><Relationship Id="rId4" Type="http://schemas.openxmlformats.org/officeDocument/2006/relationships/image" Target="../media/image59.png"/><Relationship Id="rId9" Type="http://schemas.openxmlformats.org/officeDocument/2006/relationships/image" Target="../media/image114.png"/><Relationship Id="rId14" Type="http://schemas.openxmlformats.org/officeDocument/2006/relationships/customXml" Target="../ink/ink49.xml"/><Relationship Id="rId22" Type="http://schemas.openxmlformats.org/officeDocument/2006/relationships/customXml" Target="../ink/ink53.xml"/><Relationship Id="rId27" Type="http://schemas.openxmlformats.org/officeDocument/2006/relationships/image" Target="../media/image123.png"/><Relationship Id="rId30" Type="http://schemas.openxmlformats.org/officeDocument/2006/relationships/customXml" Target="../ink/ink57.xml"/><Relationship Id="rId35" Type="http://schemas.openxmlformats.org/officeDocument/2006/relationships/image" Target="../media/image127.png"/><Relationship Id="rId8" Type="http://schemas.openxmlformats.org/officeDocument/2006/relationships/customXml" Target="../ink/ink46.xml"/><Relationship Id="rId3" Type="http://schemas.openxmlformats.org/officeDocument/2006/relationships/image" Target="../media/image58.jpeg"/></Relationships>
</file>

<file path=ppt/slides/_rels/slide4.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openxmlformats.org/officeDocument/2006/relationships/image" Target="../media/image129.png"/><Relationship Id="rId5" Type="http://schemas.openxmlformats.org/officeDocument/2006/relationships/customXml" Target="../ink/ink61.xml"/><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117" Type="http://schemas.openxmlformats.org/officeDocument/2006/relationships/image" Target="../media/image186.png"/><Relationship Id="rId21" Type="http://schemas.openxmlformats.org/officeDocument/2006/relationships/image" Target="../media/image138.png"/><Relationship Id="rId42" Type="http://schemas.openxmlformats.org/officeDocument/2006/relationships/customXml" Target="../ink/ink80.xml"/><Relationship Id="rId63" Type="http://schemas.openxmlformats.org/officeDocument/2006/relationships/image" Target="../media/image159.png"/><Relationship Id="rId84" Type="http://schemas.openxmlformats.org/officeDocument/2006/relationships/customXml" Target="../ink/ink101.xml"/><Relationship Id="rId138" Type="http://schemas.openxmlformats.org/officeDocument/2006/relationships/customXml" Target="../ink/ink128.xml"/><Relationship Id="rId107" Type="http://schemas.openxmlformats.org/officeDocument/2006/relationships/image" Target="../media/image181.png"/><Relationship Id="rId11" Type="http://schemas.openxmlformats.org/officeDocument/2006/relationships/image" Target="../media/image133.png"/><Relationship Id="rId32" Type="http://schemas.openxmlformats.org/officeDocument/2006/relationships/customXml" Target="../ink/ink75.xml"/><Relationship Id="rId53" Type="http://schemas.openxmlformats.org/officeDocument/2006/relationships/image" Target="../media/image154.png"/><Relationship Id="rId74" Type="http://schemas.openxmlformats.org/officeDocument/2006/relationships/customXml" Target="../ink/ink96.xml"/><Relationship Id="rId128" Type="http://schemas.openxmlformats.org/officeDocument/2006/relationships/customXml" Target="../ink/ink123.xml"/><Relationship Id="rId149" Type="http://schemas.openxmlformats.org/officeDocument/2006/relationships/image" Target="../media/image202.png"/><Relationship Id="rId5" Type="http://schemas.openxmlformats.org/officeDocument/2006/relationships/image" Target="../media/image130.png"/><Relationship Id="rId95" Type="http://schemas.openxmlformats.org/officeDocument/2006/relationships/image" Target="../media/image175.png"/><Relationship Id="rId22" Type="http://schemas.openxmlformats.org/officeDocument/2006/relationships/customXml" Target="../ink/ink70.xml"/><Relationship Id="rId27" Type="http://schemas.openxmlformats.org/officeDocument/2006/relationships/image" Target="../media/image141.png"/><Relationship Id="rId43" Type="http://schemas.openxmlformats.org/officeDocument/2006/relationships/image" Target="../media/image149.png"/><Relationship Id="rId48" Type="http://schemas.openxmlformats.org/officeDocument/2006/relationships/customXml" Target="../ink/ink83.xml"/><Relationship Id="rId64" Type="http://schemas.openxmlformats.org/officeDocument/2006/relationships/customXml" Target="../ink/ink91.xml"/><Relationship Id="rId69" Type="http://schemas.openxmlformats.org/officeDocument/2006/relationships/image" Target="../media/image162.png"/><Relationship Id="rId113" Type="http://schemas.openxmlformats.org/officeDocument/2006/relationships/image" Target="../media/image184.png"/><Relationship Id="rId118" Type="http://schemas.openxmlformats.org/officeDocument/2006/relationships/customXml" Target="../ink/ink118.xml"/><Relationship Id="rId134" Type="http://schemas.openxmlformats.org/officeDocument/2006/relationships/customXml" Target="../ink/ink126.xml"/><Relationship Id="rId139" Type="http://schemas.openxmlformats.org/officeDocument/2006/relationships/image" Target="../media/image197.png"/><Relationship Id="rId80" Type="http://schemas.openxmlformats.org/officeDocument/2006/relationships/customXml" Target="../ink/ink99.xml"/><Relationship Id="rId85" Type="http://schemas.openxmlformats.org/officeDocument/2006/relationships/image" Target="../media/image170.png"/><Relationship Id="rId150" Type="http://schemas.openxmlformats.org/officeDocument/2006/relationships/image" Target="../media/image203.png"/><Relationship Id="rId12" Type="http://schemas.openxmlformats.org/officeDocument/2006/relationships/customXml" Target="../ink/ink65.xml"/><Relationship Id="rId17" Type="http://schemas.openxmlformats.org/officeDocument/2006/relationships/image" Target="../media/image136.png"/><Relationship Id="rId33" Type="http://schemas.openxmlformats.org/officeDocument/2006/relationships/image" Target="../media/image144.png"/><Relationship Id="rId38" Type="http://schemas.openxmlformats.org/officeDocument/2006/relationships/customXml" Target="../ink/ink78.xml"/><Relationship Id="rId59" Type="http://schemas.openxmlformats.org/officeDocument/2006/relationships/image" Target="../media/image157.png"/><Relationship Id="rId103" Type="http://schemas.openxmlformats.org/officeDocument/2006/relationships/image" Target="../media/image179.png"/><Relationship Id="rId108" Type="http://schemas.openxmlformats.org/officeDocument/2006/relationships/customXml" Target="../ink/ink113.xml"/><Relationship Id="rId124" Type="http://schemas.openxmlformats.org/officeDocument/2006/relationships/customXml" Target="../ink/ink121.xml"/><Relationship Id="rId129" Type="http://schemas.openxmlformats.org/officeDocument/2006/relationships/image" Target="../media/image192.png"/><Relationship Id="rId54" Type="http://schemas.openxmlformats.org/officeDocument/2006/relationships/customXml" Target="../ink/ink86.xml"/><Relationship Id="rId70" Type="http://schemas.openxmlformats.org/officeDocument/2006/relationships/customXml" Target="../ink/ink94.xml"/><Relationship Id="rId75" Type="http://schemas.openxmlformats.org/officeDocument/2006/relationships/image" Target="../media/image165.png"/><Relationship Id="rId91" Type="http://schemas.openxmlformats.org/officeDocument/2006/relationships/image" Target="../media/image173.png"/><Relationship Id="rId96" Type="http://schemas.openxmlformats.org/officeDocument/2006/relationships/customXml" Target="../ink/ink107.xml"/><Relationship Id="rId140" Type="http://schemas.openxmlformats.org/officeDocument/2006/relationships/customXml" Target="../ink/ink129.xml"/><Relationship Id="rId145" Type="http://schemas.openxmlformats.org/officeDocument/2006/relationships/image" Target="../media/image200.png"/><Relationship Id="rId1" Type="http://schemas.openxmlformats.org/officeDocument/2006/relationships/slideLayout" Target="../slideLayouts/slideLayout17.xml"/><Relationship Id="rId6" Type="http://schemas.openxmlformats.org/officeDocument/2006/relationships/customXml" Target="../ink/ink62.xml"/><Relationship Id="rId23" Type="http://schemas.openxmlformats.org/officeDocument/2006/relationships/image" Target="../media/image139.png"/><Relationship Id="rId28" Type="http://schemas.openxmlformats.org/officeDocument/2006/relationships/customXml" Target="../ink/ink73.xml"/><Relationship Id="rId49" Type="http://schemas.openxmlformats.org/officeDocument/2006/relationships/image" Target="../media/image152.png"/><Relationship Id="rId114" Type="http://schemas.openxmlformats.org/officeDocument/2006/relationships/customXml" Target="../ink/ink116.xml"/><Relationship Id="rId119" Type="http://schemas.openxmlformats.org/officeDocument/2006/relationships/image" Target="../media/image187.png"/><Relationship Id="rId44" Type="http://schemas.openxmlformats.org/officeDocument/2006/relationships/customXml" Target="../ink/ink81.xml"/><Relationship Id="rId60" Type="http://schemas.openxmlformats.org/officeDocument/2006/relationships/customXml" Target="../ink/ink89.xml"/><Relationship Id="rId65" Type="http://schemas.openxmlformats.org/officeDocument/2006/relationships/image" Target="../media/image160.png"/><Relationship Id="rId81" Type="http://schemas.openxmlformats.org/officeDocument/2006/relationships/image" Target="../media/image168.png"/><Relationship Id="rId86" Type="http://schemas.openxmlformats.org/officeDocument/2006/relationships/customXml" Target="../ink/ink102.xml"/><Relationship Id="rId130" Type="http://schemas.openxmlformats.org/officeDocument/2006/relationships/customXml" Target="../ink/ink124.xml"/><Relationship Id="rId135" Type="http://schemas.openxmlformats.org/officeDocument/2006/relationships/image" Target="../media/image195.png"/><Relationship Id="rId151" Type="http://schemas.openxmlformats.org/officeDocument/2006/relationships/image" Target="../media/image204.png"/><Relationship Id="rId13" Type="http://schemas.openxmlformats.org/officeDocument/2006/relationships/image" Target="../media/image134.png"/><Relationship Id="rId18" Type="http://schemas.openxmlformats.org/officeDocument/2006/relationships/customXml" Target="../ink/ink68.xml"/><Relationship Id="rId39" Type="http://schemas.openxmlformats.org/officeDocument/2006/relationships/image" Target="../media/image147.png"/><Relationship Id="rId109" Type="http://schemas.openxmlformats.org/officeDocument/2006/relationships/image" Target="../media/image182.png"/><Relationship Id="rId34" Type="http://schemas.openxmlformats.org/officeDocument/2006/relationships/customXml" Target="../ink/ink76.xml"/><Relationship Id="rId50" Type="http://schemas.openxmlformats.org/officeDocument/2006/relationships/customXml" Target="../ink/ink84.xml"/><Relationship Id="rId55" Type="http://schemas.openxmlformats.org/officeDocument/2006/relationships/image" Target="../media/image155.png"/><Relationship Id="rId76" Type="http://schemas.openxmlformats.org/officeDocument/2006/relationships/customXml" Target="../ink/ink97.xml"/><Relationship Id="rId97" Type="http://schemas.openxmlformats.org/officeDocument/2006/relationships/image" Target="../media/image176.png"/><Relationship Id="rId104" Type="http://schemas.openxmlformats.org/officeDocument/2006/relationships/customXml" Target="../ink/ink111.xml"/><Relationship Id="rId120" Type="http://schemas.openxmlformats.org/officeDocument/2006/relationships/customXml" Target="../ink/ink119.xml"/><Relationship Id="rId125" Type="http://schemas.openxmlformats.org/officeDocument/2006/relationships/image" Target="../media/image190.png"/><Relationship Id="rId141" Type="http://schemas.openxmlformats.org/officeDocument/2006/relationships/image" Target="../media/image198.png"/><Relationship Id="rId146" Type="http://schemas.openxmlformats.org/officeDocument/2006/relationships/customXml" Target="../ink/ink132.xml"/><Relationship Id="rId7" Type="http://schemas.openxmlformats.org/officeDocument/2006/relationships/image" Target="../media/image131.png"/><Relationship Id="rId71" Type="http://schemas.openxmlformats.org/officeDocument/2006/relationships/image" Target="../media/image163.png"/><Relationship Id="rId92" Type="http://schemas.openxmlformats.org/officeDocument/2006/relationships/customXml" Target="../ink/ink105.xml"/><Relationship Id="rId2" Type="http://schemas.openxmlformats.org/officeDocument/2006/relationships/notesSlide" Target="../notesSlides/notesSlide17.xml"/><Relationship Id="rId29" Type="http://schemas.openxmlformats.org/officeDocument/2006/relationships/image" Target="../media/image142.png"/><Relationship Id="rId24" Type="http://schemas.openxmlformats.org/officeDocument/2006/relationships/customXml" Target="../ink/ink71.xml"/><Relationship Id="rId40" Type="http://schemas.openxmlformats.org/officeDocument/2006/relationships/customXml" Target="../ink/ink79.xml"/><Relationship Id="rId45" Type="http://schemas.openxmlformats.org/officeDocument/2006/relationships/image" Target="../media/image150.png"/><Relationship Id="rId66" Type="http://schemas.openxmlformats.org/officeDocument/2006/relationships/customXml" Target="../ink/ink92.xml"/><Relationship Id="rId87" Type="http://schemas.openxmlformats.org/officeDocument/2006/relationships/image" Target="../media/image171.png"/><Relationship Id="rId110" Type="http://schemas.openxmlformats.org/officeDocument/2006/relationships/customXml" Target="../ink/ink114.xml"/><Relationship Id="rId115" Type="http://schemas.openxmlformats.org/officeDocument/2006/relationships/image" Target="../media/image185.png"/><Relationship Id="rId131" Type="http://schemas.openxmlformats.org/officeDocument/2006/relationships/image" Target="../media/image193.png"/><Relationship Id="rId136" Type="http://schemas.openxmlformats.org/officeDocument/2006/relationships/customXml" Target="../ink/ink127.xml"/><Relationship Id="rId61" Type="http://schemas.openxmlformats.org/officeDocument/2006/relationships/image" Target="../media/image158.png"/><Relationship Id="rId82" Type="http://schemas.openxmlformats.org/officeDocument/2006/relationships/customXml" Target="../ink/ink100.xml"/><Relationship Id="rId152" Type="http://schemas.openxmlformats.org/officeDocument/2006/relationships/image" Target="../media/image205.png"/><Relationship Id="rId19" Type="http://schemas.openxmlformats.org/officeDocument/2006/relationships/image" Target="../media/image137.png"/><Relationship Id="rId14" Type="http://schemas.openxmlformats.org/officeDocument/2006/relationships/customXml" Target="../ink/ink66.xml"/><Relationship Id="rId30" Type="http://schemas.openxmlformats.org/officeDocument/2006/relationships/customXml" Target="../ink/ink74.xml"/><Relationship Id="rId35" Type="http://schemas.openxmlformats.org/officeDocument/2006/relationships/image" Target="../media/image145.png"/><Relationship Id="rId56" Type="http://schemas.openxmlformats.org/officeDocument/2006/relationships/customXml" Target="../ink/ink87.xml"/><Relationship Id="rId77" Type="http://schemas.openxmlformats.org/officeDocument/2006/relationships/image" Target="../media/image166.png"/><Relationship Id="rId100" Type="http://schemas.openxmlformats.org/officeDocument/2006/relationships/customXml" Target="../ink/ink109.xml"/><Relationship Id="rId105" Type="http://schemas.openxmlformats.org/officeDocument/2006/relationships/image" Target="../media/image180.png"/><Relationship Id="rId126" Type="http://schemas.openxmlformats.org/officeDocument/2006/relationships/customXml" Target="../ink/ink122.xml"/><Relationship Id="rId147" Type="http://schemas.openxmlformats.org/officeDocument/2006/relationships/image" Target="../media/image201.png"/><Relationship Id="rId8" Type="http://schemas.openxmlformats.org/officeDocument/2006/relationships/customXml" Target="../ink/ink63.xml"/><Relationship Id="rId51" Type="http://schemas.openxmlformats.org/officeDocument/2006/relationships/image" Target="../media/image153.png"/><Relationship Id="rId72" Type="http://schemas.openxmlformats.org/officeDocument/2006/relationships/customXml" Target="../ink/ink95.xml"/><Relationship Id="rId93" Type="http://schemas.openxmlformats.org/officeDocument/2006/relationships/image" Target="../media/image174.png"/><Relationship Id="rId98" Type="http://schemas.openxmlformats.org/officeDocument/2006/relationships/customXml" Target="../ink/ink108.xml"/><Relationship Id="rId121" Type="http://schemas.openxmlformats.org/officeDocument/2006/relationships/image" Target="../media/image188.png"/><Relationship Id="rId142" Type="http://schemas.openxmlformats.org/officeDocument/2006/relationships/customXml" Target="../ink/ink130.xml"/><Relationship Id="rId3" Type="http://schemas.openxmlformats.org/officeDocument/2006/relationships/image" Target="../media/image58.jpeg"/><Relationship Id="rId25" Type="http://schemas.openxmlformats.org/officeDocument/2006/relationships/image" Target="../media/image140.png"/><Relationship Id="rId46" Type="http://schemas.openxmlformats.org/officeDocument/2006/relationships/customXml" Target="../ink/ink82.xml"/><Relationship Id="rId67" Type="http://schemas.openxmlformats.org/officeDocument/2006/relationships/image" Target="../media/image161.png"/><Relationship Id="rId116" Type="http://schemas.openxmlformats.org/officeDocument/2006/relationships/customXml" Target="../ink/ink117.xml"/><Relationship Id="rId137" Type="http://schemas.openxmlformats.org/officeDocument/2006/relationships/image" Target="../media/image196.png"/><Relationship Id="rId20" Type="http://schemas.openxmlformats.org/officeDocument/2006/relationships/customXml" Target="../ink/ink69.xml"/><Relationship Id="rId41" Type="http://schemas.openxmlformats.org/officeDocument/2006/relationships/image" Target="../media/image148.png"/><Relationship Id="rId62" Type="http://schemas.openxmlformats.org/officeDocument/2006/relationships/customXml" Target="../ink/ink90.xml"/><Relationship Id="rId83" Type="http://schemas.openxmlformats.org/officeDocument/2006/relationships/image" Target="../media/image169.png"/><Relationship Id="rId88" Type="http://schemas.openxmlformats.org/officeDocument/2006/relationships/customXml" Target="../ink/ink103.xml"/><Relationship Id="rId111" Type="http://schemas.openxmlformats.org/officeDocument/2006/relationships/image" Target="../media/image183.png"/><Relationship Id="rId132" Type="http://schemas.openxmlformats.org/officeDocument/2006/relationships/customXml" Target="../ink/ink125.xml"/><Relationship Id="rId15" Type="http://schemas.openxmlformats.org/officeDocument/2006/relationships/image" Target="../media/image135.png"/><Relationship Id="rId36" Type="http://schemas.openxmlformats.org/officeDocument/2006/relationships/customXml" Target="../ink/ink77.xml"/><Relationship Id="rId57" Type="http://schemas.openxmlformats.org/officeDocument/2006/relationships/image" Target="../media/image156.png"/><Relationship Id="rId106" Type="http://schemas.openxmlformats.org/officeDocument/2006/relationships/customXml" Target="../ink/ink112.xml"/><Relationship Id="rId127" Type="http://schemas.openxmlformats.org/officeDocument/2006/relationships/image" Target="../media/image191.png"/><Relationship Id="rId10" Type="http://schemas.openxmlformats.org/officeDocument/2006/relationships/customXml" Target="../ink/ink64.xml"/><Relationship Id="rId31" Type="http://schemas.openxmlformats.org/officeDocument/2006/relationships/image" Target="../media/image143.png"/><Relationship Id="rId52" Type="http://schemas.openxmlformats.org/officeDocument/2006/relationships/customXml" Target="../ink/ink85.xml"/><Relationship Id="rId73" Type="http://schemas.openxmlformats.org/officeDocument/2006/relationships/image" Target="../media/image164.png"/><Relationship Id="rId78" Type="http://schemas.openxmlformats.org/officeDocument/2006/relationships/customXml" Target="../ink/ink98.xml"/><Relationship Id="rId94" Type="http://schemas.openxmlformats.org/officeDocument/2006/relationships/customXml" Target="../ink/ink106.xml"/><Relationship Id="rId99" Type="http://schemas.openxmlformats.org/officeDocument/2006/relationships/image" Target="../media/image177.png"/><Relationship Id="rId101" Type="http://schemas.openxmlformats.org/officeDocument/2006/relationships/image" Target="../media/image178.png"/><Relationship Id="rId122" Type="http://schemas.openxmlformats.org/officeDocument/2006/relationships/customXml" Target="../ink/ink120.xml"/><Relationship Id="rId143" Type="http://schemas.openxmlformats.org/officeDocument/2006/relationships/image" Target="../media/image199.png"/><Relationship Id="rId148" Type="http://schemas.openxmlformats.org/officeDocument/2006/relationships/customXml" Target="../ink/ink133.xml"/><Relationship Id="rId4" Type="http://schemas.openxmlformats.org/officeDocument/2006/relationships/image" Target="../media/image59.png"/><Relationship Id="rId9" Type="http://schemas.openxmlformats.org/officeDocument/2006/relationships/image" Target="../media/image132.png"/><Relationship Id="rId26" Type="http://schemas.openxmlformats.org/officeDocument/2006/relationships/customXml" Target="../ink/ink72.xml"/><Relationship Id="rId47" Type="http://schemas.openxmlformats.org/officeDocument/2006/relationships/image" Target="../media/image151.png"/><Relationship Id="rId68" Type="http://schemas.openxmlformats.org/officeDocument/2006/relationships/customXml" Target="../ink/ink93.xml"/><Relationship Id="rId89" Type="http://schemas.openxmlformats.org/officeDocument/2006/relationships/image" Target="../media/image172.png"/><Relationship Id="rId112" Type="http://schemas.openxmlformats.org/officeDocument/2006/relationships/customXml" Target="../ink/ink115.xml"/><Relationship Id="rId133" Type="http://schemas.openxmlformats.org/officeDocument/2006/relationships/image" Target="../media/image194.png"/><Relationship Id="rId16" Type="http://schemas.openxmlformats.org/officeDocument/2006/relationships/customXml" Target="../ink/ink67.xml"/><Relationship Id="rId37" Type="http://schemas.openxmlformats.org/officeDocument/2006/relationships/image" Target="../media/image146.png"/><Relationship Id="rId58" Type="http://schemas.openxmlformats.org/officeDocument/2006/relationships/customXml" Target="../ink/ink88.xml"/><Relationship Id="rId79" Type="http://schemas.openxmlformats.org/officeDocument/2006/relationships/image" Target="../media/image167.png"/><Relationship Id="rId102" Type="http://schemas.openxmlformats.org/officeDocument/2006/relationships/customXml" Target="../ink/ink110.xml"/><Relationship Id="rId123" Type="http://schemas.openxmlformats.org/officeDocument/2006/relationships/image" Target="../media/image189.png"/><Relationship Id="rId144" Type="http://schemas.openxmlformats.org/officeDocument/2006/relationships/customXml" Target="../ink/ink131.xml"/><Relationship Id="rId90" Type="http://schemas.openxmlformats.org/officeDocument/2006/relationships/customXml" Target="../ink/ink104.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17.xml"/><Relationship Id="rId5" Type="http://schemas.openxmlformats.org/officeDocument/2006/relationships/image" Target="../media/image206.png"/><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9.xml"/><Relationship Id="rId1" Type="http://schemas.openxmlformats.org/officeDocument/2006/relationships/slideLayout" Target="../slideLayouts/slideLayout17.xml"/><Relationship Id="rId5" Type="http://schemas.openxmlformats.org/officeDocument/2006/relationships/image" Target="../media/image207.png"/><Relationship Id="rId4" Type="http://schemas.openxmlformats.org/officeDocument/2006/relationships/image" Target="../media/image59.png"/></Relationships>
</file>

<file path=ppt/slides/_rels/slide44.xml.rels><?xml version="1.0" encoding="UTF-8" standalone="yes"?>
<Relationships xmlns="http://schemas.openxmlformats.org/package/2006/relationships"><Relationship Id="rId8" Type="http://schemas.openxmlformats.org/officeDocument/2006/relationships/image" Target="../media/image209.png"/><Relationship Id="rId3" Type="http://schemas.openxmlformats.org/officeDocument/2006/relationships/image" Target="../media/image58.jpeg"/><Relationship Id="rId7" Type="http://schemas.openxmlformats.org/officeDocument/2006/relationships/image" Target="../media/image208.png"/><Relationship Id="rId2" Type="http://schemas.openxmlformats.org/officeDocument/2006/relationships/notesSlide" Target="../notesSlides/notesSlide20.xml"/><Relationship Id="rId1" Type="http://schemas.openxmlformats.org/officeDocument/2006/relationships/slideLayout" Target="../slideLayouts/slideLayout17.xml"/><Relationship Id="rId6" Type="http://schemas.openxmlformats.org/officeDocument/2006/relationships/customXml" Target="../ink/ink134.xml"/><Relationship Id="rId5" Type="http://schemas.openxmlformats.org/officeDocument/2006/relationships/image" Target="../media/image207.png"/><Relationship Id="rId4" Type="http://schemas.openxmlformats.org/officeDocument/2006/relationships/image" Target="../media/image59.png"/></Relationships>
</file>

<file path=ppt/slides/_rels/slide45.xml.rels><?xml version="1.0" encoding="UTF-8" standalone="yes"?>
<Relationships xmlns="http://schemas.openxmlformats.org/package/2006/relationships"><Relationship Id="rId8" Type="http://schemas.openxmlformats.org/officeDocument/2006/relationships/customXml" Target="../ink/ink136.xml"/><Relationship Id="rId13" Type="http://schemas.openxmlformats.org/officeDocument/2006/relationships/image" Target="../media/image214.png"/><Relationship Id="rId18" Type="http://schemas.openxmlformats.org/officeDocument/2006/relationships/customXml" Target="../ink/ink141.xml"/><Relationship Id="rId3" Type="http://schemas.openxmlformats.org/officeDocument/2006/relationships/image" Target="../media/image58.jpeg"/><Relationship Id="rId7" Type="http://schemas.openxmlformats.org/officeDocument/2006/relationships/image" Target="../media/image211.png"/><Relationship Id="rId12" Type="http://schemas.openxmlformats.org/officeDocument/2006/relationships/customXml" Target="../ink/ink138.xml"/><Relationship Id="rId17" Type="http://schemas.openxmlformats.org/officeDocument/2006/relationships/image" Target="../media/image216.png"/><Relationship Id="rId2" Type="http://schemas.openxmlformats.org/officeDocument/2006/relationships/notesSlide" Target="../notesSlides/notesSlide21.xml"/><Relationship Id="rId16" Type="http://schemas.openxmlformats.org/officeDocument/2006/relationships/customXml" Target="../ink/ink140.xml"/><Relationship Id="rId1" Type="http://schemas.openxmlformats.org/officeDocument/2006/relationships/slideLayout" Target="../slideLayouts/slideLayout17.xml"/><Relationship Id="rId6" Type="http://schemas.openxmlformats.org/officeDocument/2006/relationships/customXml" Target="../ink/ink135.xml"/><Relationship Id="rId11" Type="http://schemas.openxmlformats.org/officeDocument/2006/relationships/image" Target="../media/image213.png"/><Relationship Id="rId5" Type="http://schemas.openxmlformats.org/officeDocument/2006/relationships/image" Target="../media/image210.png"/><Relationship Id="rId15" Type="http://schemas.openxmlformats.org/officeDocument/2006/relationships/image" Target="../media/image215.png"/><Relationship Id="rId10" Type="http://schemas.openxmlformats.org/officeDocument/2006/relationships/customXml" Target="../ink/ink137.xml"/><Relationship Id="rId19" Type="http://schemas.openxmlformats.org/officeDocument/2006/relationships/image" Target="../media/image217.png"/><Relationship Id="rId4" Type="http://schemas.openxmlformats.org/officeDocument/2006/relationships/image" Target="../media/image59.png"/><Relationship Id="rId9" Type="http://schemas.openxmlformats.org/officeDocument/2006/relationships/image" Target="../media/image212.png"/><Relationship Id="rId14" Type="http://schemas.openxmlformats.org/officeDocument/2006/relationships/customXml" Target="../ink/ink139.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2.xml"/><Relationship Id="rId1" Type="http://schemas.openxmlformats.org/officeDocument/2006/relationships/slideLayout" Target="../slideLayouts/slideLayout17.xml"/><Relationship Id="rId5" Type="http://schemas.openxmlformats.org/officeDocument/2006/relationships/image" Target="../media/image218.png"/><Relationship Id="rId4" Type="http://schemas.openxmlformats.org/officeDocument/2006/relationships/image" Target="../media/image59.png"/></Relationships>
</file>

<file path=ppt/slides/_rels/slide4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219.png"/><Relationship Id="rId4" Type="http://schemas.openxmlformats.org/officeDocument/2006/relationships/image" Target="../media/image59.png"/></Relationships>
</file>

<file path=ppt/slides/_rels/slide4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chart" Target="../charts/chart1.xml"/><Relationship Id="rId4" Type="http://schemas.openxmlformats.org/officeDocument/2006/relationships/image" Target="../media/image59.png"/></Relationships>
</file>

<file path=ppt/slides/_rels/slide49.xml.rels><?xml version="1.0" encoding="UTF-8" standalone="yes"?>
<Relationships xmlns="http://schemas.openxmlformats.org/package/2006/relationships"><Relationship Id="rId8" Type="http://schemas.openxmlformats.org/officeDocument/2006/relationships/customXml" Target="../ink/ink143.xml"/><Relationship Id="rId13" Type="http://schemas.openxmlformats.org/officeDocument/2006/relationships/image" Target="../media/image224.png"/><Relationship Id="rId18" Type="http://schemas.openxmlformats.org/officeDocument/2006/relationships/customXml" Target="../ink/ink148.xml"/><Relationship Id="rId3" Type="http://schemas.openxmlformats.org/officeDocument/2006/relationships/image" Target="../media/image58.jpeg"/><Relationship Id="rId21" Type="http://schemas.openxmlformats.org/officeDocument/2006/relationships/image" Target="../media/image228.png"/><Relationship Id="rId7" Type="http://schemas.openxmlformats.org/officeDocument/2006/relationships/image" Target="../media/image221.png"/><Relationship Id="rId12" Type="http://schemas.openxmlformats.org/officeDocument/2006/relationships/customXml" Target="../ink/ink145.xml"/><Relationship Id="rId17" Type="http://schemas.openxmlformats.org/officeDocument/2006/relationships/image" Target="../media/image226.png"/><Relationship Id="rId25" Type="http://schemas.openxmlformats.org/officeDocument/2006/relationships/image" Target="../media/image230.png"/><Relationship Id="rId2" Type="http://schemas.openxmlformats.org/officeDocument/2006/relationships/notesSlide" Target="../notesSlides/notesSlide25.xml"/><Relationship Id="rId16" Type="http://schemas.openxmlformats.org/officeDocument/2006/relationships/customXml" Target="../ink/ink147.xml"/><Relationship Id="rId20" Type="http://schemas.openxmlformats.org/officeDocument/2006/relationships/customXml" Target="../ink/ink149.xml"/><Relationship Id="rId1" Type="http://schemas.openxmlformats.org/officeDocument/2006/relationships/slideLayout" Target="../slideLayouts/slideLayout17.xml"/><Relationship Id="rId6" Type="http://schemas.openxmlformats.org/officeDocument/2006/relationships/customXml" Target="../ink/ink142.xml"/><Relationship Id="rId11" Type="http://schemas.openxmlformats.org/officeDocument/2006/relationships/image" Target="../media/image223.png"/><Relationship Id="rId24" Type="http://schemas.openxmlformats.org/officeDocument/2006/relationships/customXml" Target="../ink/ink151.xml"/><Relationship Id="rId5" Type="http://schemas.openxmlformats.org/officeDocument/2006/relationships/image" Target="../media/image220.png"/><Relationship Id="rId15" Type="http://schemas.openxmlformats.org/officeDocument/2006/relationships/image" Target="../media/image225.png"/><Relationship Id="rId23" Type="http://schemas.openxmlformats.org/officeDocument/2006/relationships/image" Target="../media/image229.png"/><Relationship Id="rId10" Type="http://schemas.openxmlformats.org/officeDocument/2006/relationships/customXml" Target="../ink/ink144.xml"/><Relationship Id="rId19" Type="http://schemas.openxmlformats.org/officeDocument/2006/relationships/image" Target="../media/image227.png"/><Relationship Id="rId4" Type="http://schemas.openxmlformats.org/officeDocument/2006/relationships/image" Target="../media/image59.png"/><Relationship Id="rId9" Type="http://schemas.openxmlformats.org/officeDocument/2006/relationships/image" Target="../media/image222.png"/><Relationship Id="rId14" Type="http://schemas.openxmlformats.org/officeDocument/2006/relationships/customXml" Target="../ink/ink146.xml"/><Relationship Id="rId22" Type="http://schemas.openxmlformats.org/officeDocument/2006/relationships/customXml" Target="../ink/ink150.xml"/></Relationships>
</file>

<file path=ppt/slides/_rels/slide5.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png"/><Relationship Id="rId7"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4.jpg"/><Relationship Id="rId11" Type="http://schemas.openxmlformats.org/officeDocument/2006/relationships/image" Target="../media/image20.jpg"/><Relationship Id="rId5" Type="http://schemas.openxmlformats.org/officeDocument/2006/relationships/image" Target="../media/image3.jpg"/><Relationship Id="rId10" Type="http://schemas.openxmlformats.org/officeDocument/2006/relationships/image" Target="../media/image19.png"/><Relationship Id="rId4" Type="http://schemas.openxmlformats.org/officeDocument/2006/relationships/image" Target="../media/image2.jpg"/><Relationship Id="rId9" Type="http://schemas.openxmlformats.org/officeDocument/2006/relationships/image" Target="../media/image18.png"/></Relationships>
</file>

<file path=ppt/slides/_rels/slide5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6.xml"/><Relationship Id="rId1" Type="http://schemas.openxmlformats.org/officeDocument/2006/relationships/slideLayout" Target="../slideLayouts/slideLayout17.xml"/><Relationship Id="rId5" Type="http://schemas.openxmlformats.org/officeDocument/2006/relationships/image" Target="../media/image59.png"/><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7.xml"/><Relationship Id="rId1" Type="http://schemas.openxmlformats.org/officeDocument/2006/relationships/slideLayout" Target="../slideLayouts/slideLayout17.xml"/><Relationship Id="rId5" Type="http://schemas.openxmlformats.org/officeDocument/2006/relationships/image" Target="../media/image221.emf"/><Relationship Id="rId4" Type="http://schemas.openxmlformats.org/officeDocument/2006/relationships/image" Target="../media/image59.png"/></Relationships>
</file>

<file path=ppt/slides/_rels/slide5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17.xml"/><Relationship Id="rId5" Type="http://schemas.openxmlformats.org/officeDocument/2006/relationships/chart" Target="../charts/chart3.xml"/><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18.xml"/></Relationships>
</file>

<file path=ppt/slides/_rels/slide55.xml.rels><?xml version="1.0" encoding="UTF-8" standalone="yes"?>
<Relationships xmlns="http://schemas.openxmlformats.org/package/2006/relationships"><Relationship Id="rId13" Type="http://schemas.openxmlformats.org/officeDocument/2006/relationships/image" Target="../media/image238.png"/><Relationship Id="rId18" Type="http://schemas.openxmlformats.org/officeDocument/2006/relationships/customXml" Target="../ink/ink158.xml"/><Relationship Id="rId26" Type="http://schemas.openxmlformats.org/officeDocument/2006/relationships/customXml" Target="../ink/ink162.xml"/><Relationship Id="rId3" Type="http://schemas.openxmlformats.org/officeDocument/2006/relationships/image" Target="../media/image58.jpeg"/><Relationship Id="rId21" Type="http://schemas.openxmlformats.org/officeDocument/2006/relationships/image" Target="../media/image242.png"/><Relationship Id="rId7" Type="http://schemas.openxmlformats.org/officeDocument/2006/relationships/image" Target="../media/image235.png"/><Relationship Id="rId12" Type="http://schemas.openxmlformats.org/officeDocument/2006/relationships/customXml" Target="../ink/ink155.xml"/><Relationship Id="rId17" Type="http://schemas.openxmlformats.org/officeDocument/2006/relationships/image" Target="../media/image240.png"/><Relationship Id="rId25" Type="http://schemas.openxmlformats.org/officeDocument/2006/relationships/image" Target="../media/image244.png"/><Relationship Id="rId33" Type="http://schemas.openxmlformats.org/officeDocument/2006/relationships/image" Target="../media/image248.png"/><Relationship Id="rId2" Type="http://schemas.openxmlformats.org/officeDocument/2006/relationships/notesSlide" Target="../notesSlides/notesSlide29.xml"/><Relationship Id="rId16" Type="http://schemas.openxmlformats.org/officeDocument/2006/relationships/customXml" Target="../ink/ink157.xml"/><Relationship Id="rId20" Type="http://schemas.openxmlformats.org/officeDocument/2006/relationships/customXml" Target="../ink/ink159.xml"/><Relationship Id="rId29" Type="http://schemas.openxmlformats.org/officeDocument/2006/relationships/image" Target="../media/image246.png"/><Relationship Id="rId1" Type="http://schemas.openxmlformats.org/officeDocument/2006/relationships/slideLayout" Target="../slideLayouts/slideLayout17.xml"/><Relationship Id="rId6" Type="http://schemas.openxmlformats.org/officeDocument/2006/relationships/customXml" Target="../ink/ink152.xml"/><Relationship Id="rId11" Type="http://schemas.openxmlformats.org/officeDocument/2006/relationships/image" Target="../media/image237.png"/><Relationship Id="rId24" Type="http://schemas.openxmlformats.org/officeDocument/2006/relationships/customXml" Target="../ink/ink161.xml"/><Relationship Id="rId32" Type="http://schemas.openxmlformats.org/officeDocument/2006/relationships/customXml" Target="../ink/ink165.xml"/><Relationship Id="rId5" Type="http://schemas.openxmlformats.org/officeDocument/2006/relationships/image" Target="../media/image233.png"/><Relationship Id="rId15" Type="http://schemas.openxmlformats.org/officeDocument/2006/relationships/image" Target="../media/image239.png"/><Relationship Id="rId23" Type="http://schemas.openxmlformats.org/officeDocument/2006/relationships/image" Target="../media/image243.png"/><Relationship Id="rId28" Type="http://schemas.openxmlformats.org/officeDocument/2006/relationships/customXml" Target="../ink/ink163.xml"/><Relationship Id="rId10" Type="http://schemas.openxmlformats.org/officeDocument/2006/relationships/customXml" Target="../ink/ink154.xml"/><Relationship Id="rId19" Type="http://schemas.openxmlformats.org/officeDocument/2006/relationships/image" Target="../media/image241.png"/><Relationship Id="rId31" Type="http://schemas.openxmlformats.org/officeDocument/2006/relationships/image" Target="../media/image247.png"/><Relationship Id="rId4" Type="http://schemas.openxmlformats.org/officeDocument/2006/relationships/image" Target="../media/image59.png"/><Relationship Id="rId9" Type="http://schemas.openxmlformats.org/officeDocument/2006/relationships/image" Target="../media/image236.png"/><Relationship Id="rId14" Type="http://schemas.openxmlformats.org/officeDocument/2006/relationships/customXml" Target="../ink/ink156.xml"/><Relationship Id="rId22" Type="http://schemas.openxmlformats.org/officeDocument/2006/relationships/customXml" Target="../ink/ink160.xml"/><Relationship Id="rId27" Type="http://schemas.openxmlformats.org/officeDocument/2006/relationships/image" Target="../media/image245.png"/><Relationship Id="rId30" Type="http://schemas.openxmlformats.org/officeDocument/2006/relationships/customXml" Target="../ink/ink164.xml"/><Relationship Id="rId8" Type="http://schemas.openxmlformats.org/officeDocument/2006/relationships/customXml" Target="../ink/ink153.xml"/></Relationships>
</file>

<file path=ppt/slides/_rels/slide56.xml.rels><?xml version="1.0" encoding="UTF-8" standalone="yes"?>
<Relationships xmlns="http://schemas.openxmlformats.org/package/2006/relationships"><Relationship Id="rId8" Type="http://schemas.openxmlformats.org/officeDocument/2006/relationships/diagramColors" Target="../diagrams/colors1.xml"/><Relationship Id="rId13" Type="http://schemas.openxmlformats.org/officeDocument/2006/relationships/image" Target="../media/image237.jpeg"/><Relationship Id="rId3" Type="http://schemas.openxmlformats.org/officeDocument/2006/relationships/image" Target="../media/image58.jpeg"/><Relationship Id="rId7" Type="http://schemas.openxmlformats.org/officeDocument/2006/relationships/diagramQuickStyle" Target="../diagrams/quickStyle1.xml"/><Relationship Id="rId12" Type="http://schemas.openxmlformats.org/officeDocument/2006/relationships/image" Target="../media/image236.jpeg"/><Relationship Id="rId2" Type="http://schemas.openxmlformats.org/officeDocument/2006/relationships/notesSlide" Target="../notesSlides/notesSlide30.xml"/><Relationship Id="rId1" Type="http://schemas.openxmlformats.org/officeDocument/2006/relationships/slideLayout" Target="../slideLayouts/slideLayout17.xml"/><Relationship Id="rId6" Type="http://schemas.openxmlformats.org/officeDocument/2006/relationships/diagramLayout" Target="../diagrams/layout1.xml"/><Relationship Id="rId11" Type="http://schemas.openxmlformats.org/officeDocument/2006/relationships/image" Target="../media/image235.jpeg"/><Relationship Id="rId5" Type="http://schemas.openxmlformats.org/officeDocument/2006/relationships/diagramData" Target="../diagrams/data1.xml"/><Relationship Id="rId10" Type="http://schemas.openxmlformats.org/officeDocument/2006/relationships/image" Target="../media/image234.jpeg"/><Relationship Id="rId4" Type="http://schemas.openxmlformats.org/officeDocument/2006/relationships/image" Target="../media/image59.png"/><Relationship Id="rId9" Type="http://schemas.microsoft.com/office/2007/relationships/diagramDrawing" Target="../diagrams/drawing1.xml"/><Relationship Id="rId14" Type="http://schemas.openxmlformats.org/officeDocument/2006/relationships/image" Target="../media/image249.png"/></Relationships>
</file>

<file path=ppt/slides/_rels/slide57.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8" Type="http://schemas.openxmlformats.org/officeDocument/2006/relationships/customXml" Target="../ink/ink167.xml"/><Relationship Id="rId13" Type="http://schemas.openxmlformats.org/officeDocument/2006/relationships/image" Target="../media/image264.png"/><Relationship Id="rId3" Type="http://schemas.openxmlformats.org/officeDocument/2006/relationships/image" Target="../media/image58.jpeg"/><Relationship Id="rId7" Type="http://schemas.openxmlformats.org/officeDocument/2006/relationships/image" Target="../media/image251.png"/><Relationship Id="rId12" Type="http://schemas.openxmlformats.org/officeDocument/2006/relationships/customXml" Target="../ink/ink169.xml"/><Relationship Id="rId17" Type="http://schemas.openxmlformats.org/officeDocument/2006/relationships/image" Target="../media/image266.png"/><Relationship Id="rId2" Type="http://schemas.openxmlformats.org/officeDocument/2006/relationships/notesSlide" Target="../notesSlides/notesSlide31.xml"/><Relationship Id="rId16" Type="http://schemas.openxmlformats.org/officeDocument/2006/relationships/customXml" Target="../ink/ink171.xml"/><Relationship Id="rId1" Type="http://schemas.openxmlformats.org/officeDocument/2006/relationships/slideLayout" Target="../slideLayouts/slideLayout17.xml"/><Relationship Id="rId6" Type="http://schemas.openxmlformats.org/officeDocument/2006/relationships/image" Target="../media/image260.png"/><Relationship Id="rId11" Type="http://schemas.openxmlformats.org/officeDocument/2006/relationships/image" Target="../media/image263.png"/><Relationship Id="rId5" Type="http://schemas.openxmlformats.org/officeDocument/2006/relationships/customXml" Target="../ink/ink166.xml"/><Relationship Id="rId15" Type="http://schemas.openxmlformats.org/officeDocument/2006/relationships/image" Target="../media/image265.png"/><Relationship Id="rId10" Type="http://schemas.openxmlformats.org/officeDocument/2006/relationships/customXml" Target="../ink/ink168.xml"/><Relationship Id="rId4" Type="http://schemas.openxmlformats.org/officeDocument/2006/relationships/image" Target="../media/image59.png"/><Relationship Id="rId9" Type="http://schemas.openxmlformats.org/officeDocument/2006/relationships/image" Target="../media/image262.png"/><Relationship Id="rId14" Type="http://schemas.openxmlformats.org/officeDocument/2006/relationships/customXml" Target="../ink/ink170.xml"/></Relationships>
</file>

<file path=ppt/slides/_rels/slide5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hyperlink" Target="https://ec.europa.eu/environment/pdf/chemicals/2020/10/SWD_PFAS.pdf" TargetMode="External"/><Relationship Id="rId2" Type="http://schemas.openxmlformats.org/officeDocument/2006/relationships/image" Target="../media/image21.jpg"/><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2" Type="http://schemas.openxmlformats.org/officeDocument/2006/relationships/image" Target="../media/image253.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hyperlink" Target="mailto:giovanni.beggio@phd.unipd.it" TargetMode="External"/><Relationship Id="rId5" Type="http://schemas.openxmlformats.org/officeDocument/2006/relationships/image" Target="../media/image254.jpeg"/><Relationship Id="rId4" Type="http://schemas.openxmlformats.org/officeDocument/2006/relationships/image" Target="../media/image59.png"/></Relationships>
</file>

<file path=ppt/slides/_rels/slide6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64.xml.rels><?xml version="1.0" encoding="UTF-8" standalone="yes"?>
<Relationships xmlns="http://schemas.openxmlformats.org/package/2006/relationships"><Relationship Id="rId8" Type="http://schemas.openxmlformats.org/officeDocument/2006/relationships/image" Target="../media/image261.png"/><Relationship Id="rId3" Type="http://schemas.openxmlformats.org/officeDocument/2006/relationships/image" Target="../media/image255.jpeg"/><Relationship Id="rId7" Type="http://schemas.openxmlformats.org/officeDocument/2006/relationships/image" Target="../media/image259.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58.png"/><Relationship Id="rId5" Type="http://schemas.openxmlformats.org/officeDocument/2006/relationships/image" Target="../media/image257.svg"/><Relationship Id="rId4" Type="http://schemas.openxmlformats.org/officeDocument/2006/relationships/image" Target="../media/image256.png"/><Relationship Id="rId9" Type="http://schemas.openxmlformats.org/officeDocument/2006/relationships/image" Target="../media/image267.png"/></Relationships>
</file>

<file path=ppt/slides/_rels/slide6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6.jpeg"/><Relationship Id="rId1" Type="http://schemas.openxmlformats.org/officeDocument/2006/relationships/slideLayout" Target="../slideLayouts/slideLayout7.xml"/><Relationship Id="rId5" Type="http://schemas.openxmlformats.org/officeDocument/2006/relationships/image" Target="../media/image268.png"/><Relationship Id="rId4" Type="http://schemas.openxmlformats.org/officeDocument/2006/relationships/image" Target="../media/image11.svg"/></Relationships>
</file>

<file path=ppt/slides/_rels/slide66.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268.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6860908" cy="10287000"/>
            <a:chOff x="0" y="0"/>
            <a:chExt cx="9147877" cy="13716000"/>
          </a:xfrm>
        </p:grpSpPr>
        <p:pic>
          <p:nvPicPr>
            <p:cNvPr id="3" name="Picture 3"/>
            <p:cNvPicPr>
              <a:picLocks noChangeAspect="1"/>
            </p:cNvPicPr>
            <p:nvPr/>
          </p:nvPicPr>
          <p:blipFill>
            <a:blip r:embed="rId2"/>
            <a:srcRect l="31251" r="31251"/>
            <a:stretch>
              <a:fillRect/>
            </a:stretch>
          </p:blipFill>
          <p:spPr>
            <a:xfrm>
              <a:off x="0" y="0"/>
              <a:ext cx="9147877" cy="13716000"/>
            </a:xfrm>
            <a:prstGeom prst="rect">
              <a:avLst/>
            </a:prstGeom>
          </p:spPr>
        </p:pic>
      </p:grpSp>
      <p:grpSp>
        <p:nvGrpSpPr>
          <p:cNvPr id="4" name="Group 4"/>
          <p:cNvGrpSpPr/>
          <p:nvPr/>
        </p:nvGrpSpPr>
        <p:grpSpPr>
          <a:xfrm>
            <a:off x="3993001" y="2275593"/>
            <a:ext cx="5735814" cy="5735814"/>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BE"/>
            </a:p>
          </p:txBody>
        </p:sp>
        <p:sp>
          <p:nvSpPr>
            <p:cNvPr id="6" name="TextBox 6"/>
            <p:cNvSpPr txBox="1"/>
            <p:nvPr/>
          </p:nvSpPr>
          <p:spPr>
            <a:xfrm>
              <a:off x="76200" y="95250"/>
              <a:ext cx="660400" cy="641350"/>
            </a:xfrm>
            <a:prstGeom prst="rect">
              <a:avLst/>
            </a:prstGeom>
          </p:spPr>
          <p:txBody>
            <a:bodyPr lIns="50800" tIns="50800" rIns="50800" bIns="50800" rtlCol="0" anchor="ctr"/>
            <a:lstStyle/>
            <a:p>
              <a:pPr algn="ctr">
                <a:lnSpc>
                  <a:spcPts val="2464"/>
                </a:lnSpc>
              </a:pPr>
              <a:endParaRPr/>
            </a:p>
          </p:txBody>
        </p:sp>
      </p:grpSp>
      <p:grpSp>
        <p:nvGrpSpPr>
          <p:cNvPr id="7" name="Group 7"/>
          <p:cNvGrpSpPr>
            <a:grpSpLocks noChangeAspect="1"/>
          </p:cNvGrpSpPr>
          <p:nvPr/>
        </p:nvGrpSpPr>
        <p:grpSpPr>
          <a:xfrm>
            <a:off x="4302102" y="2584705"/>
            <a:ext cx="5117611" cy="5117591"/>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BE"/>
            </a:p>
          </p:txBody>
        </p:sp>
      </p:grpSp>
      <p:sp>
        <p:nvSpPr>
          <p:cNvPr id="9" name="Freeform 9"/>
          <p:cNvSpPr/>
          <p:nvPr/>
        </p:nvSpPr>
        <p:spPr>
          <a:xfrm>
            <a:off x="16755315" y="8827836"/>
            <a:ext cx="189712" cy="192601"/>
          </a:xfrm>
          <a:custGeom>
            <a:avLst/>
            <a:gdLst/>
            <a:ahLst/>
            <a:cxnLst/>
            <a:rect l="l" t="t" r="r" b="b"/>
            <a:pathLst>
              <a:path w="189712" h="192601">
                <a:moveTo>
                  <a:pt x="0" y="0"/>
                </a:moveTo>
                <a:lnTo>
                  <a:pt x="189712" y="0"/>
                </a:lnTo>
                <a:lnTo>
                  <a:pt x="189712" y="192602"/>
                </a:lnTo>
                <a:lnTo>
                  <a:pt x="0" y="19260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10" name="Freeform 10"/>
          <p:cNvSpPr/>
          <p:nvPr/>
        </p:nvSpPr>
        <p:spPr>
          <a:xfrm>
            <a:off x="6543930" y="1038072"/>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11" name="Freeform 11"/>
          <p:cNvSpPr/>
          <p:nvPr/>
        </p:nvSpPr>
        <p:spPr>
          <a:xfrm>
            <a:off x="6543930" y="8645092"/>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12" name="Freeform 12"/>
          <p:cNvSpPr/>
          <p:nvPr/>
        </p:nvSpPr>
        <p:spPr>
          <a:xfrm flipV="1">
            <a:off x="9419713" y="-1535262"/>
            <a:ext cx="3211827" cy="2879938"/>
          </a:xfrm>
          <a:custGeom>
            <a:avLst/>
            <a:gdLst/>
            <a:ahLst/>
            <a:cxnLst/>
            <a:rect l="l" t="t" r="r" b="b"/>
            <a:pathLst>
              <a:path w="3211827" h="2879938">
                <a:moveTo>
                  <a:pt x="0" y="2879938"/>
                </a:moveTo>
                <a:lnTo>
                  <a:pt x="3211827" y="2879938"/>
                </a:lnTo>
                <a:lnTo>
                  <a:pt x="3211827" y="0"/>
                </a:lnTo>
                <a:lnTo>
                  <a:pt x="0" y="0"/>
                </a:lnTo>
                <a:lnTo>
                  <a:pt x="0" y="287993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BE"/>
          </a:p>
        </p:txBody>
      </p:sp>
      <p:sp>
        <p:nvSpPr>
          <p:cNvPr id="13" name="Freeform 13"/>
          <p:cNvSpPr/>
          <p:nvPr/>
        </p:nvSpPr>
        <p:spPr>
          <a:xfrm>
            <a:off x="4791054" y="3761372"/>
            <a:ext cx="4352946" cy="2764255"/>
          </a:xfrm>
          <a:custGeom>
            <a:avLst/>
            <a:gdLst/>
            <a:ahLst/>
            <a:cxnLst/>
            <a:rect l="l" t="t" r="r" b="b"/>
            <a:pathLst>
              <a:path w="1727517" h="975180">
                <a:moveTo>
                  <a:pt x="0" y="0"/>
                </a:moveTo>
                <a:lnTo>
                  <a:pt x="1727516" y="0"/>
                </a:lnTo>
                <a:lnTo>
                  <a:pt x="1727516" y="975181"/>
                </a:lnTo>
                <a:lnTo>
                  <a:pt x="0" y="975181"/>
                </a:lnTo>
                <a:lnTo>
                  <a:pt x="0" y="0"/>
                </a:lnTo>
                <a:close/>
              </a:path>
            </a:pathLst>
          </a:custGeom>
          <a:blipFill>
            <a:blip r:embed="rId9"/>
            <a:stretch>
              <a:fillRect/>
            </a:stretch>
          </a:blipFill>
        </p:spPr>
        <p:txBody>
          <a:bodyPr/>
          <a:lstStyle/>
          <a:p>
            <a:endParaRPr lang="en-BE"/>
          </a:p>
        </p:txBody>
      </p:sp>
      <p:sp>
        <p:nvSpPr>
          <p:cNvPr id="14" name="TextBox 14"/>
          <p:cNvSpPr txBox="1"/>
          <p:nvPr/>
        </p:nvSpPr>
        <p:spPr>
          <a:xfrm>
            <a:off x="10077440" y="7689478"/>
            <a:ext cx="7839587" cy="2738120"/>
          </a:xfrm>
          <a:prstGeom prst="rect">
            <a:avLst/>
          </a:prstGeom>
        </p:spPr>
        <p:txBody>
          <a:bodyPr lIns="0" tIns="0" rIns="0" bIns="0" rtlCol="0" anchor="t">
            <a:spAutoFit/>
          </a:bodyPr>
          <a:lstStyle/>
          <a:p>
            <a:pPr algn="r">
              <a:lnSpc>
                <a:spcPts val="5600"/>
              </a:lnSpc>
            </a:pPr>
            <a:r>
              <a:rPr lang="en-US" sz="5600">
                <a:solidFill>
                  <a:srgbClr val="00A7E1"/>
                </a:solidFill>
                <a:latin typeface="Ubuntu"/>
              </a:rPr>
              <a:t>TO ANALYSE THE IMPACT OF A POTENTIAL BAN</a:t>
            </a:r>
          </a:p>
          <a:p>
            <a:pPr algn="r">
              <a:lnSpc>
                <a:spcPts val="4500"/>
              </a:lnSpc>
            </a:pPr>
            <a:endParaRPr lang="en-US" sz="5600">
              <a:solidFill>
                <a:srgbClr val="00A7E1"/>
              </a:solidFill>
              <a:latin typeface="Ubuntu"/>
            </a:endParaRPr>
          </a:p>
        </p:txBody>
      </p:sp>
      <p:sp>
        <p:nvSpPr>
          <p:cNvPr id="15" name="TextBox 15"/>
          <p:cNvSpPr txBox="1"/>
          <p:nvPr/>
        </p:nvSpPr>
        <p:spPr>
          <a:xfrm>
            <a:off x="10339395" y="1525651"/>
            <a:ext cx="7315675" cy="6219825"/>
          </a:xfrm>
          <a:prstGeom prst="rect">
            <a:avLst/>
          </a:prstGeom>
        </p:spPr>
        <p:txBody>
          <a:bodyPr lIns="0" tIns="0" rIns="0" bIns="0" rtlCol="0" anchor="t">
            <a:spAutoFit/>
          </a:bodyPr>
          <a:lstStyle/>
          <a:p>
            <a:pPr algn="r">
              <a:lnSpc>
                <a:spcPts val="12000"/>
              </a:lnSpc>
            </a:pPr>
            <a:r>
              <a:rPr lang="en-US" sz="12000">
                <a:solidFill>
                  <a:srgbClr val="28407D"/>
                </a:solidFill>
                <a:latin typeface="Ubuntu Bold"/>
              </a:rPr>
              <a:t>PFAS IN THE WASTE SECTOR </a:t>
            </a:r>
          </a:p>
        </p:txBody>
      </p:sp>
      <p:sp>
        <p:nvSpPr>
          <p:cNvPr id="16" name="TextBox 16"/>
          <p:cNvSpPr txBox="1"/>
          <p:nvPr/>
        </p:nvSpPr>
        <p:spPr>
          <a:xfrm>
            <a:off x="7945230" y="9498244"/>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014214" y="226312"/>
            <a:ext cx="824738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80"/>
              <a:t>Restriction</a:t>
            </a:r>
            <a:r>
              <a:rPr sz="4400" spc="260"/>
              <a:t> </a:t>
            </a:r>
            <a:r>
              <a:rPr sz="4400" spc="70"/>
              <a:t>proposal</a:t>
            </a:r>
            <a:r>
              <a:rPr sz="4400" spc="240"/>
              <a:t> </a:t>
            </a:r>
            <a:r>
              <a:rPr sz="4400" spc="40"/>
              <a:t>(§</a:t>
            </a:r>
            <a:r>
              <a:rPr sz="4400" spc="210"/>
              <a:t> </a:t>
            </a:r>
            <a:r>
              <a:rPr sz="4400" spc="-10"/>
              <a:t>1</a:t>
            </a:r>
            <a:r>
              <a:rPr sz="4400" spc="170"/>
              <a:t> </a:t>
            </a:r>
            <a:r>
              <a:rPr sz="4400" spc="50"/>
              <a:t>and</a:t>
            </a:r>
            <a:r>
              <a:rPr sz="4400" spc="190"/>
              <a:t> </a:t>
            </a:r>
            <a:r>
              <a:rPr sz="4400" spc="40"/>
              <a:t>2)</a:t>
            </a:r>
            <a:endParaRPr sz="4400"/>
          </a:p>
        </p:txBody>
      </p:sp>
      <p:sp>
        <p:nvSpPr>
          <p:cNvPr id="3" name="object 3"/>
          <p:cNvSpPr/>
          <p:nvPr/>
        </p:nvSpPr>
        <p:spPr>
          <a:xfrm>
            <a:off x="2557272" y="2919982"/>
            <a:ext cx="13667740" cy="4460240"/>
          </a:xfrm>
          <a:custGeom>
            <a:avLst/>
            <a:gdLst/>
            <a:ahLst/>
            <a:cxnLst/>
            <a:rect l="l" t="t" r="r" b="b"/>
            <a:pathLst>
              <a:path w="6833870" h="2230120">
                <a:moveTo>
                  <a:pt x="6833615" y="0"/>
                </a:moveTo>
                <a:lnTo>
                  <a:pt x="383413" y="0"/>
                </a:lnTo>
                <a:lnTo>
                  <a:pt x="0" y="1114806"/>
                </a:lnTo>
                <a:lnTo>
                  <a:pt x="383413" y="2229612"/>
                </a:lnTo>
                <a:lnTo>
                  <a:pt x="6833615" y="2229612"/>
                </a:lnTo>
                <a:lnTo>
                  <a:pt x="6833615" y="0"/>
                </a:lnTo>
                <a:close/>
              </a:path>
            </a:pathLst>
          </a:custGeom>
          <a:solidFill>
            <a:srgbClr val="C00000"/>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4" name="object 4"/>
          <p:cNvSpPr txBox="1"/>
          <p:nvPr/>
        </p:nvSpPr>
        <p:spPr>
          <a:xfrm>
            <a:off x="4729988" y="2812416"/>
            <a:ext cx="8544560" cy="2976456"/>
          </a:xfrm>
          <a:prstGeom prst="rect">
            <a:avLst/>
          </a:prstGeom>
        </p:spPr>
        <p:txBody>
          <a:bodyPr vert="horz" wrap="square" lIns="0" tIns="176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390"/>
              </a:spcBef>
            </a:pPr>
            <a:r>
              <a:rPr sz="3200" b="1" spc="-10">
                <a:solidFill>
                  <a:srgbClr val="FFFFFF"/>
                </a:solidFill>
                <a:latin typeface="Arial"/>
                <a:cs typeface="Arial"/>
              </a:rPr>
              <a:t>Manufacture,</a:t>
            </a:r>
            <a:r>
              <a:rPr sz="3200" b="1" spc="80">
                <a:solidFill>
                  <a:srgbClr val="FFFFFF"/>
                </a:solidFill>
                <a:latin typeface="Arial"/>
                <a:cs typeface="Arial"/>
              </a:rPr>
              <a:t> </a:t>
            </a:r>
            <a:r>
              <a:rPr sz="3200" b="1" spc="-10">
                <a:solidFill>
                  <a:srgbClr val="FFFFFF"/>
                </a:solidFill>
                <a:latin typeface="Arial"/>
                <a:cs typeface="Arial"/>
              </a:rPr>
              <a:t>use and</a:t>
            </a:r>
            <a:r>
              <a:rPr sz="3200" b="1" spc="10">
                <a:solidFill>
                  <a:srgbClr val="FFFFFF"/>
                </a:solidFill>
                <a:latin typeface="Arial"/>
                <a:cs typeface="Arial"/>
              </a:rPr>
              <a:t> </a:t>
            </a:r>
            <a:r>
              <a:rPr sz="3200" b="1" spc="-10">
                <a:solidFill>
                  <a:srgbClr val="FFFFFF"/>
                </a:solidFill>
                <a:latin typeface="Arial"/>
                <a:cs typeface="Arial"/>
              </a:rPr>
              <a:t>placing</a:t>
            </a:r>
            <a:r>
              <a:rPr sz="3200" b="1" spc="50">
                <a:solidFill>
                  <a:srgbClr val="FFFFFF"/>
                </a:solidFill>
                <a:latin typeface="Arial"/>
                <a:cs typeface="Arial"/>
              </a:rPr>
              <a:t> </a:t>
            </a:r>
            <a:r>
              <a:rPr sz="3200" b="1" spc="-10">
                <a:solidFill>
                  <a:srgbClr val="FFFFFF"/>
                </a:solidFill>
                <a:latin typeface="Arial"/>
                <a:cs typeface="Arial"/>
              </a:rPr>
              <a:t>on</a:t>
            </a:r>
            <a:r>
              <a:rPr sz="3200" b="1">
                <a:solidFill>
                  <a:srgbClr val="FFFFFF"/>
                </a:solidFill>
                <a:latin typeface="Arial"/>
                <a:cs typeface="Arial"/>
              </a:rPr>
              <a:t> </a:t>
            </a:r>
            <a:r>
              <a:rPr sz="3200" b="1" spc="-20">
                <a:solidFill>
                  <a:srgbClr val="FFFFFF"/>
                </a:solidFill>
                <a:latin typeface="Arial"/>
                <a:cs typeface="Arial"/>
              </a:rPr>
              <a:t>the</a:t>
            </a:r>
            <a:r>
              <a:rPr sz="3200" b="1" spc="20">
                <a:solidFill>
                  <a:srgbClr val="FFFFFF"/>
                </a:solidFill>
                <a:latin typeface="Arial"/>
                <a:cs typeface="Arial"/>
              </a:rPr>
              <a:t> </a:t>
            </a:r>
            <a:r>
              <a:rPr sz="3200" b="1" spc="-10">
                <a:solidFill>
                  <a:srgbClr val="FFFFFF"/>
                </a:solidFill>
                <a:latin typeface="Arial"/>
                <a:cs typeface="Arial"/>
              </a:rPr>
              <a:t>market</a:t>
            </a:r>
            <a:endParaRPr sz="3200">
              <a:latin typeface="Arial"/>
              <a:cs typeface="Arial"/>
            </a:endParaRPr>
          </a:p>
          <a:p>
            <a:pPr marL="455930" indent="-430530">
              <a:lnSpc>
                <a:spcPct val="100000"/>
              </a:lnSpc>
              <a:spcBef>
                <a:spcPts val="1200"/>
              </a:spcBef>
              <a:buChar char="•"/>
              <a:tabLst>
                <a:tab pos="454658" algn="l"/>
                <a:tab pos="455930" algn="l"/>
              </a:tabLst>
            </a:pPr>
            <a:r>
              <a:rPr sz="3200" spc="-10">
                <a:solidFill>
                  <a:srgbClr val="FFFFFF"/>
                </a:solidFill>
                <a:latin typeface="Arial MT"/>
                <a:cs typeface="Arial MT"/>
              </a:rPr>
              <a:t>as substances</a:t>
            </a:r>
            <a:r>
              <a:rPr sz="3200">
                <a:solidFill>
                  <a:srgbClr val="FFFFFF"/>
                </a:solidFill>
                <a:latin typeface="Arial MT"/>
                <a:cs typeface="Arial MT"/>
              </a:rPr>
              <a:t> </a:t>
            </a:r>
            <a:r>
              <a:rPr sz="3200" spc="-10">
                <a:solidFill>
                  <a:srgbClr val="FFFFFF"/>
                </a:solidFill>
                <a:latin typeface="Arial MT"/>
                <a:cs typeface="Arial MT"/>
              </a:rPr>
              <a:t>on</a:t>
            </a:r>
            <a:r>
              <a:rPr sz="3200" spc="-20">
                <a:solidFill>
                  <a:srgbClr val="FFFFFF"/>
                </a:solidFill>
                <a:latin typeface="Arial MT"/>
                <a:cs typeface="Arial MT"/>
              </a:rPr>
              <a:t> </a:t>
            </a:r>
            <a:r>
              <a:rPr sz="3200" spc="-10">
                <a:solidFill>
                  <a:srgbClr val="FFFFFF"/>
                </a:solidFill>
                <a:latin typeface="Arial MT"/>
                <a:cs typeface="Arial MT"/>
              </a:rPr>
              <a:t>their</a:t>
            </a:r>
            <a:r>
              <a:rPr sz="3200" spc="10">
                <a:solidFill>
                  <a:srgbClr val="FFFFFF"/>
                </a:solidFill>
                <a:latin typeface="Arial MT"/>
                <a:cs typeface="Arial MT"/>
              </a:rPr>
              <a:t> </a:t>
            </a:r>
            <a:r>
              <a:rPr sz="3200" spc="-20">
                <a:solidFill>
                  <a:srgbClr val="FFFFFF"/>
                </a:solidFill>
                <a:latin typeface="Arial MT"/>
                <a:cs typeface="Arial MT"/>
              </a:rPr>
              <a:t>own</a:t>
            </a:r>
            <a:endParaRPr sz="3200">
              <a:latin typeface="Arial MT"/>
              <a:cs typeface="Arial MT"/>
            </a:endParaRPr>
          </a:p>
          <a:p>
            <a:pPr>
              <a:lnSpc>
                <a:spcPct val="100000"/>
              </a:lnSpc>
              <a:spcBef>
                <a:spcPts val="50"/>
              </a:spcBef>
              <a:buClr>
                <a:srgbClr val="FFFFFF"/>
              </a:buClr>
              <a:buFont typeface="Arial MT"/>
              <a:buChar char="•"/>
            </a:pPr>
            <a:endParaRPr sz="3300">
              <a:latin typeface="Arial MT"/>
              <a:cs typeface="Arial MT"/>
            </a:endParaRPr>
          </a:p>
          <a:p>
            <a:pPr marL="25400">
              <a:lnSpc>
                <a:spcPct val="100000"/>
              </a:lnSpc>
            </a:pPr>
            <a:r>
              <a:rPr sz="3200" b="1" spc="-10">
                <a:solidFill>
                  <a:srgbClr val="FFFFFF"/>
                </a:solidFill>
                <a:latin typeface="Arial"/>
                <a:cs typeface="Arial"/>
              </a:rPr>
              <a:t>Placing on </a:t>
            </a:r>
            <a:r>
              <a:rPr sz="3200" b="1" spc="-20">
                <a:solidFill>
                  <a:srgbClr val="FFFFFF"/>
                </a:solidFill>
                <a:latin typeface="Arial"/>
                <a:cs typeface="Arial"/>
              </a:rPr>
              <a:t>the</a:t>
            </a:r>
            <a:r>
              <a:rPr sz="3200" b="1" spc="20">
                <a:solidFill>
                  <a:srgbClr val="FFFFFF"/>
                </a:solidFill>
                <a:latin typeface="Arial"/>
                <a:cs typeface="Arial"/>
              </a:rPr>
              <a:t> </a:t>
            </a:r>
            <a:r>
              <a:rPr sz="3200" b="1" spc="-10">
                <a:solidFill>
                  <a:srgbClr val="FFFFFF"/>
                </a:solidFill>
                <a:latin typeface="Arial"/>
                <a:cs typeface="Arial"/>
              </a:rPr>
              <a:t>market</a:t>
            </a:r>
            <a:endParaRPr sz="3200">
              <a:latin typeface="Arial"/>
              <a:cs typeface="Arial"/>
            </a:endParaRPr>
          </a:p>
          <a:p>
            <a:pPr marL="455930" indent="-430530">
              <a:lnSpc>
                <a:spcPct val="100000"/>
              </a:lnSpc>
              <a:spcBef>
                <a:spcPts val="1200"/>
              </a:spcBef>
              <a:buChar char="•"/>
              <a:tabLst>
                <a:tab pos="454658" algn="l"/>
                <a:tab pos="455930" algn="l"/>
              </a:tabLst>
            </a:pPr>
            <a:r>
              <a:rPr sz="3200" spc="-10">
                <a:solidFill>
                  <a:srgbClr val="FFFFFF"/>
                </a:solidFill>
                <a:latin typeface="Arial MT"/>
                <a:cs typeface="Arial MT"/>
              </a:rPr>
              <a:t>as</a:t>
            </a:r>
            <a:r>
              <a:rPr sz="3200" spc="-50">
                <a:solidFill>
                  <a:srgbClr val="FFFFFF"/>
                </a:solidFill>
                <a:latin typeface="Arial MT"/>
                <a:cs typeface="Arial MT"/>
              </a:rPr>
              <a:t> </a:t>
            </a:r>
            <a:r>
              <a:rPr sz="3200" b="1" spc="-10">
                <a:solidFill>
                  <a:srgbClr val="FFFFFF"/>
                </a:solidFill>
                <a:latin typeface="Arial"/>
                <a:cs typeface="Arial"/>
              </a:rPr>
              <a:t>constituent</a:t>
            </a:r>
            <a:r>
              <a:rPr sz="3200" b="1" spc="40">
                <a:solidFill>
                  <a:srgbClr val="FFFFFF"/>
                </a:solidFill>
                <a:latin typeface="Arial"/>
                <a:cs typeface="Arial"/>
              </a:rPr>
              <a:t> </a:t>
            </a:r>
            <a:r>
              <a:rPr sz="3200">
                <a:solidFill>
                  <a:srgbClr val="FFFFFF"/>
                </a:solidFill>
                <a:latin typeface="Arial MT"/>
                <a:cs typeface="Arial MT"/>
              </a:rPr>
              <a:t>in</a:t>
            </a:r>
            <a:endParaRPr sz="3200">
              <a:latin typeface="Arial MT"/>
              <a:cs typeface="Arial MT"/>
            </a:endParaRPr>
          </a:p>
        </p:txBody>
      </p:sp>
      <p:sp>
        <p:nvSpPr>
          <p:cNvPr id="5" name="object 5"/>
          <p:cNvSpPr txBox="1"/>
          <p:nvPr/>
        </p:nvSpPr>
        <p:spPr>
          <a:xfrm>
            <a:off x="5416550" y="5709156"/>
            <a:ext cx="2603500" cy="151384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4658" indent="-430530">
              <a:lnSpc>
                <a:spcPct val="100000"/>
              </a:lnSpc>
              <a:spcBef>
                <a:spcPts val="190"/>
              </a:spcBef>
              <a:buChar char="•"/>
              <a:tabLst>
                <a:tab pos="454658" algn="l"/>
                <a:tab pos="455930" algn="l"/>
              </a:tabLst>
            </a:pPr>
            <a:r>
              <a:rPr sz="3200" spc="-10">
                <a:solidFill>
                  <a:srgbClr val="FFFFFF"/>
                </a:solidFill>
                <a:latin typeface="Arial MT"/>
                <a:cs typeface="Arial MT"/>
              </a:rPr>
              <a:t>Substances</a:t>
            </a:r>
            <a:endParaRPr sz="3200">
              <a:latin typeface="Arial MT"/>
              <a:cs typeface="Arial MT"/>
            </a:endParaRPr>
          </a:p>
          <a:p>
            <a:pPr marL="454658" indent="-430530">
              <a:lnSpc>
                <a:spcPct val="100000"/>
              </a:lnSpc>
              <a:buChar char="•"/>
              <a:tabLst>
                <a:tab pos="454658" algn="l"/>
                <a:tab pos="455930" algn="l"/>
              </a:tabLst>
            </a:pPr>
            <a:r>
              <a:rPr sz="3200" spc="-10">
                <a:solidFill>
                  <a:srgbClr val="FFFFFF"/>
                </a:solidFill>
                <a:latin typeface="Arial MT"/>
                <a:cs typeface="Arial MT"/>
              </a:rPr>
              <a:t>Mixtures</a:t>
            </a:r>
            <a:endParaRPr sz="3200">
              <a:latin typeface="Arial MT"/>
              <a:cs typeface="Arial MT"/>
            </a:endParaRPr>
          </a:p>
          <a:p>
            <a:pPr marL="454658" indent="-430530">
              <a:lnSpc>
                <a:spcPct val="100000"/>
              </a:lnSpc>
              <a:buChar char="•"/>
              <a:tabLst>
                <a:tab pos="454658" algn="l"/>
                <a:tab pos="455930" algn="l"/>
              </a:tabLst>
            </a:pPr>
            <a:r>
              <a:rPr sz="3200" spc="-10">
                <a:solidFill>
                  <a:srgbClr val="FFFFFF"/>
                </a:solidFill>
                <a:latin typeface="Arial MT"/>
                <a:cs typeface="Arial MT"/>
              </a:rPr>
              <a:t>Articles</a:t>
            </a:r>
            <a:endParaRPr sz="3200">
              <a:latin typeface="Arial MT"/>
              <a:cs typeface="Arial MT"/>
            </a:endParaRPr>
          </a:p>
        </p:txBody>
      </p:sp>
      <p:grpSp>
        <p:nvGrpSpPr>
          <p:cNvPr id="6" name="object 6"/>
          <p:cNvGrpSpPr/>
          <p:nvPr/>
        </p:nvGrpSpPr>
        <p:grpSpPr>
          <a:xfrm>
            <a:off x="2039620" y="3917188"/>
            <a:ext cx="7086600" cy="3124200"/>
            <a:chOff x="1019810" y="1958594"/>
            <a:chExt cx="3543300" cy="1562100"/>
          </a:xfrm>
        </p:grpSpPr>
        <p:pic>
          <p:nvPicPr>
            <p:cNvPr id="7" name="object 7"/>
            <p:cNvPicPr/>
            <p:nvPr/>
          </p:nvPicPr>
          <p:blipFill>
            <a:blip r:embed="rId2" cstate="print"/>
            <a:stretch>
              <a:fillRect/>
            </a:stretch>
          </p:blipFill>
          <p:spPr>
            <a:xfrm>
              <a:off x="1032510" y="1971294"/>
              <a:ext cx="1010412" cy="1065276"/>
            </a:xfrm>
            <a:prstGeom prst="rect">
              <a:avLst/>
            </a:prstGeom>
          </p:spPr>
        </p:pic>
        <p:sp>
          <p:nvSpPr>
            <p:cNvPr id="8" name="object 8"/>
            <p:cNvSpPr/>
            <p:nvPr/>
          </p:nvSpPr>
          <p:spPr>
            <a:xfrm>
              <a:off x="1032510" y="1971294"/>
              <a:ext cx="1010919" cy="1065530"/>
            </a:xfrm>
            <a:custGeom>
              <a:avLst/>
              <a:gdLst/>
              <a:ahLst/>
              <a:cxnLst/>
              <a:rect l="l" t="t" r="r" b="b"/>
              <a:pathLst>
                <a:path w="1010919" h="1065530">
                  <a:moveTo>
                    <a:pt x="0" y="532638"/>
                  </a:moveTo>
                  <a:lnTo>
                    <a:pt x="2064" y="484162"/>
                  </a:lnTo>
                  <a:lnTo>
                    <a:pt x="8139" y="436905"/>
                  </a:lnTo>
                  <a:lnTo>
                    <a:pt x="18046" y="391054"/>
                  </a:lnTo>
                  <a:lnTo>
                    <a:pt x="31606" y="346797"/>
                  </a:lnTo>
                  <a:lnTo>
                    <a:pt x="48642" y="304324"/>
                  </a:lnTo>
                  <a:lnTo>
                    <a:pt x="68975" y="263821"/>
                  </a:lnTo>
                  <a:lnTo>
                    <a:pt x="92426" y="225477"/>
                  </a:lnTo>
                  <a:lnTo>
                    <a:pt x="118817" y="189480"/>
                  </a:lnTo>
                  <a:lnTo>
                    <a:pt x="147970" y="156019"/>
                  </a:lnTo>
                  <a:lnTo>
                    <a:pt x="179707" y="125281"/>
                  </a:lnTo>
                  <a:lnTo>
                    <a:pt x="213849" y="97455"/>
                  </a:lnTo>
                  <a:lnTo>
                    <a:pt x="250218" y="72728"/>
                  </a:lnTo>
                  <a:lnTo>
                    <a:pt x="288635" y="51289"/>
                  </a:lnTo>
                  <a:lnTo>
                    <a:pt x="328922" y="33327"/>
                  </a:lnTo>
                  <a:lnTo>
                    <a:pt x="370901" y="19028"/>
                  </a:lnTo>
                  <a:lnTo>
                    <a:pt x="414394" y="8582"/>
                  </a:lnTo>
                  <a:lnTo>
                    <a:pt x="459221" y="2177"/>
                  </a:lnTo>
                  <a:lnTo>
                    <a:pt x="505206" y="0"/>
                  </a:lnTo>
                  <a:lnTo>
                    <a:pt x="551190" y="2177"/>
                  </a:lnTo>
                  <a:lnTo>
                    <a:pt x="596017" y="8582"/>
                  </a:lnTo>
                  <a:lnTo>
                    <a:pt x="639510" y="19028"/>
                  </a:lnTo>
                  <a:lnTo>
                    <a:pt x="681489" y="33327"/>
                  </a:lnTo>
                  <a:lnTo>
                    <a:pt x="721776" y="51289"/>
                  </a:lnTo>
                  <a:lnTo>
                    <a:pt x="760193" y="72728"/>
                  </a:lnTo>
                  <a:lnTo>
                    <a:pt x="796562" y="97455"/>
                  </a:lnTo>
                  <a:lnTo>
                    <a:pt x="830704" y="125281"/>
                  </a:lnTo>
                  <a:lnTo>
                    <a:pt x="862441" y="156019"/>
                  </a:lnTo>
                  <a:lnTo>
                    <a:pt x="891594" y="189480"/>
                  </a:lnTo>
                  <a:lnTo>
                    <a:pt x="917985" y="225477"/>
                  </a:lnTo>
                  <a:lnTo>
                    <a:pt x="941436" y="263821"/>
                  </a:lnTo>
                  <a:lnTo>
                    <a:pt x="961769" y="304324"/>
                  </a:lnTo>
                  <a:lnTo>
                    <a:pt x="978805" y="346797"/>
                  </a:lnTo>
                  <a:lnTo>
                    <a:pt x="992365" y="391054"/>
                  </a:lnTo>
                  <a:lnTo>
                    <a:pt x="1002272" y="436905"/>
                  </a:lnTo>
                  <a:lnTo>
                    <a:pt x="1008347" y="484162"/>
                  </a:lnTo>
                  <a:lnTo>
                    <a:pt x="1010412" y="532638"/>
                  </a:lnTo>
                  <a:lnTo>
                    <a:pt x="1008347" y="581113"/>
                  </a:lnTo>
                  <a:lnTo>
                    <a:pt x="1002272" y="628370"/>
                  </a:lnTo>
                  <a:lnTo>
                    <a:pt x="992365" y="674221"/>
                  </a:lnTo>
                  <a:lnTo>
                    <a:pt x="978805" y="718478"/>
                  </a:lnTo>
                  <a:lnTo>
                    <a:pt x="961769" y="760951"/>
                  </a:lnTo>
                  <a:lnTo>
                    <a:pt x="941436" y="801454"/>
                  </a:lnTo>
                  <a:lnTo>
                    <a:pt x="917985" y="839798"/>
                  </a:lnTo>
                  <a:lnTo>
                    <a:pt x="891594" y="875795"/>
                  </a:lnTo>
                  <a:lnTo>
                    <a:pt x="862441" y="909256"/>
                  </a:lnTo>
                  <a:lnTo>
                    <a:pt x="830704" y="939994"/>
                  </a:lnTo>
                  <a:lnTo>
                    <a:pt x="796562" y="967820"/>
                  </a:lnTo>
                  <a:lnTo>
                    <a:pt x="760193" y="992547"/>
                  </a:lnTo>
                  <a:lnTo>
                    <a:pt x="721776" y="1013986"/>
                  </a:lnTo>
                  <a:lnTo>
                    <a:pt x="681489" y="1031948"/>
                  </a:lnTo>
                  <a:lnTo>
                    <a:pt x="639510" y="1046247"/>
                  </a:lnTo>
                  <a:lnTo>
                    <a:pt x="596017" y="1056693"/>
                  </a:lnTo>
                  <a:lnTo>
                    <a:pt x="551190" y="1063098"/>
                  </a:lnTo>
                  <a:lnTo>
                    <a:pt x="505206" y="1065276"/>
                  </a:lnTo>
                  <a:lnTo>
                    <a:pt x="459221" y="1063098"/>
                  </a:lnTo>
                  <a:lnTo>
                    <a:pt x="414394" y="1056693"/>
                  </a:lnTo>
                  <a:lnTo>
                    <a:pt x="370901" y="1046247"/>
                  </a:lnTo>
                  <a:lnTo>
                    <a:pt x="328922" y="1031948"/>
                  </a:lnTo>
                  <a:lnTo>
                    <a:pt x="288635" y="1013986"/>
                  </a:lnTo>
                  <a:lnTo>
                    <a:pt x="250218" y="992547"/>
                  </a:lnTo>
                  <a:lnTo>
                    <a:pt x="213849" y="967820"/>
                  </a:lnTo>
                  <a:lnTo>
                    <a:pt x="179707" y="939994"/>
                  </a:lnTo>
                  <a:lnTo>
                    <a:pt x="147970" y="909256"/>
                  </a:lnTo>
                  <a:lnTo>
                    <a:pt x="118817" y="875795"/>
                  </a:lnTo>
                  <a:lnTo>
                    <a:pt x="92426" y="839798"/>
                  </a:lnTo>
                  <a:lnTo>
                    <a:pt x="68975" y="801454"/>
                  </a:lnTo>
                  <a:lnTo>
                    <a:pt x="48642" y="760951"/>
                  </a:lnTo>
                  <a:lnTo>
                    <a:pt x="31606" y="718478"/>
                  </a:lnTo>
                  <a:lnTo>
                    <a:pt x="18046" y="674221"/>
                  </a:lnTo>
                  <a:lnTo>
                    <a:pt x="8139" y="628370"/>
                  </a:lnTo>
                  <a:lnTo>
                    <a:pt x="2064" y="581113"/>
                  </a:lnTo>
                  <a:lnTo>
                    <a:pt x="0" y="532638"/>
                  </a:lnTo>
                  <a:close/>
                </a:path>
              </a:pathLst>
            </a:custGeom>
            <a:ln w="25400">
              <a:solidFill>
                <a:srgbClr val="FFFFFF"/>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9" name="object 9"/>
            <p:cNvSpPr/>
            <p:nvPr/>
          </p:nvSpPr>
          <p:spPr>
            <a:xfrm>
              <a:off x="4373880" y="2721863"/>
              <a:ext cx="184785" cy="794385"/>
            </a:xfrm>
            <a:custGeom>
              <a:avLst/>
              <a:gdLst/>
              <a:ahLst/>
              <a:cxnLst/>
              <a:rect l="l" t="t" r="r" b="b"/>
              <a:pathLst>
                <a:path w="184785" h="794385">
                  <a:moveTo>
                    <a:pt x="0" y="0"/>
                  </a:moveTo>
                  <a:lnTo>
                    <a:pt x="35891" y="1204"/>
                  </a:lnTo>
                  <a:lnTo>
                    <a:pt x="65198" y="4492"/>
                  </a:lnTo>
                  <a:lnTo>
                    <a:pt x="84957" y="9376"/>
                  </a:lnTo>
                  <a:lnTo>
                    <a:pt x="92202" y="15367"/>
                  </a:lnTo>
                  <a:lnTo>
                    <a:pt x="92202" y="381635"/>
                  </a:lnTo>
                  <a:lnTo>
                    <a:pt x="99446" y="387625"/>
                  </a:lnTo>
                  <a:lnTo>
                    <a:pt x="119205" y="392509"/>
                  </a:lnTo>
                  <a:lnTo>
                    <a:pt x="148512" y="395797"/>
                  </a:lnTo>
                  <a:lnTo>
                    <a:pt x="184404" y="397002"/>
                  </a:lnTo>
                  <a:lnTo>
                    <a:pt x="148512" y="398206"/>
                  </a:lnTo>
                  <a:lnTo>
                    <a:pt x="119205" y="401494"/>
                  </a:lnTo>
                  <a:lnTo>
                    <a:pt x="99446" y="406378"/>
                  </a:lnTo>
                  <a:lnTo>
                    <a:pt x="92202" y="412369"/>
                  </a:lnTo>
                  <a:lnTo>
                    <a:pt x="92202" y="778637"/>
                  </a:lnTo>
                  <a:lnTo>
                    <a:pt x="84957" y="784627"/>
                  </a:lnTo>
                  <a:lnTo>
                    <a:pt x="65198" y="789511"/>
                  </a:lnTo>
                  <a:lnTo>
                    <a:pt x="35891" y="792799"/>
                  </a:lnTo>
                  <a:lnTo>
                    <a:pt x="0" y="794004"/>
                  </a:lnTo>
                </a:path>
              </a:pathLst>
            </a:custGeom>
            <a:ln w="9525">
              <a:solidFill>
                <a:srgbClr val="FFFFFF"/>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0" name="object 10"/>
          <p:cNvSpPr txBox="1"/>
          <p:nvPr/>
        </p:nvSpPr>
        <p:spPr>
          <a:xfrm>
            <a:off x="9787380" y="5711444"/>
            <a:ext cx="5085080" cy="10261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3200" spc="-10">
                <a:solidFill>
                  <a:srgbClr val="FFFFFF"/>
                </a:solidFill>
                <a:latin typeface="Arial MT"/>
                <a:cs typeface="Arial MT"/>
              </a:rPr>
              <a:t>Above</a:t>
            </a:r>
            <a:r>
              <a:rPr sz="3200" spc="-20">
                <a:solidFill>
                  <a:srgbClr val="FFFFFF"/>
                </a:solidFill>
                <a:latin typeface="Arial MT"/>
                <a:cs typeface="Arial MT"/>
              </a:rPr>
              <a:t> </a:t>
            </a:r>
            <a:r>
              <a:rPr sz="3200" spc="-10">
                <a:solidFill>
                  <a:srgbClr val="FFFFFF"/>
                </a:solidFill>
                <a:latin typeface="Arial MT"/>
                <a:cs typeface="Arial MT"/>
              </a:rPr>
              <a:t>certain</a:t>
            </a:r>
            <a:r>
              <a:rPr sz="3200" spc="-20">
                <a:solidFill>
                  <a:srgbClr val="FFFFFF"/>
                </a:solidFill>
                <a:latin typeface="Arial MT"/>
                <a:cs typeface="Arial MT"/>
              </a:rPr>
              <a:t> </a:t>
            </a:r>
            <a:r>
              <a:rPr sz="3200" spc="-10">
                <a:solidFill>
                  <a:srgbClr val="FFFFFF"/>
                </a:solidFill>
                <a:latin typeface="Arial MT"/>
                <a:cs typeface="Arial MT"/>
              </a:rPr>
              <a:t>concentration</a:t>
            </a:r>
            <a:endParaRPr sz="3200">
              <a:latin typeface="Arial MT"/>
              <a:cs typeface="Arial MT"/>
            </a:endParaRPr>
          </a:p>
          <a:p>
            <a:pPr marL="25400">
              <a:lnSpc>
                <a:spcPct val="100000"/>
              </a:lnSpc>
            </a:pPr>
            <a:r>
              <a:rPr sz="3200">
                <a:solidFill>
                  <a:srgbClr val="FFFFFF"/>
                </a:solidFill>
                <a:latin typeface="Arial MT"/>
                <a:cs typeface="Arial MT"/>
              </a:rPr>
              <a:t>levels</a:t>
            </a:r>
            <a:endParaRPr sz="3200">
              <a:latin typeface="Arial MT"/>
              <a:cs typeface="Arial MT"/>
            </a:endParaRPr>
          </a:p>
        </p:txBody>
      </p:sp>
      <p:sp>
        <p:nvSpPr>
          <p:cNvPr id="11" name="object 11"/>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10</a:t>
            </a:fld>
            <a:endParaRPr spc="-10"/>
          </a:p>
        </p:txBody>
      </p:sp>
    </p:spTree>
    <p:extLst>
      <p:ext uri="{BB962C8B-B14F-4D97-AF65-F5344CB8AC3E}">
        <p14:creationId xmlns:p14="http://schemas.microsoft.com/office/powerpoint/2010/main" val="34963244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158090" y="4054321"/>
            <a:ext cx="2315616" cy="2196662"/>
          </a:xfrm>
          <a:prstGeom prst="rect">
            <a:avLst/>
          </a:prstGeom>
        </p:spPr>
      </p:pic>
      <p:sp>
        <p:nvSpPr>
          <p:cNvPr id="3" name="object 3"/>
          <p:cNvSpPr txBox="1">
            <a:spLocks noGrp="1"/>
          </p:cNvSpPr>
          <p:nvPr>
            <p:ph type="title"/>
          </p:nvPr>
        </p:nvSpPr>
        <p:spPr>
          <a:xfrm>
            <a:off x="5029452" y="226312"/>
            <a:ext cx="821690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Concentration</a:t>
            </a:r>
            <a:r>
              <a:rPr sz="4400" spc="310"/>
              <a:t> </a:t>
            </a:r>
            <a:r>
              <a:rPr sz="4400" spc="70"/>
              <a:t>limits</a:t>
            </a:r>
            <a:r>
              <a:rPr sz="4400" spc="240"/>
              <a:t> </a:t>
            </a:r>
            <a:r>
              <a:rPr sz="4400" spc="40"/>
              <a:t>(§</a:t>
            </a:r>
            <a:r>
              <a:rPr sz="4400" spc="220"/>
              <a:t> </a:t>
            </a:r>
            <a:r>
              <a:rPr sz="4400" spc="-10"/>
              <a:t>1</a:t>
            </a:r>
            <a:r>
              <a:rPr sz="4400" spc="200"/>
              <a:t> </a:t>
            </a:r>
            <a:r>
              <a:rPr sz="4400" spc="50"/>
              <a:t>and</a:t>
            </a:r>
            <a:r>
              <a:rPr sz="4400" spc="210"/>
              <a:t> </a:t>
            </a:r>
            <a:r>
              <a:rPr sz="4400" spc="40"/>
              <a:t>2)</a:t>
            </a:r>
            <a:endParaRPr sz="4400"/>
          </a:p>
        </p:txBody>
      </p:sp>
      <p:sp>
        <p:nvSpPr>
          <p:cNvPr id="5" name="object 5"/>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11</a:t>
            </a:fld>
            <a:endParaRPr spc="-10"/>
          </a:p>
        </p:txBody>
      </p:sp>
      <p:sp>
        <p:nvSpPr>
          <p:cNvPr id="4" name="object 4"/>
          <p:cNvSpPr txBox="1"/>
          <p:nvPr/>
        </p:nvSpPr>
        <p:spPr>
          <a:xfrm>
            <a:off x="1082853" y="1676705"/>
            <a:ext cx="14359890" cy="6799297"/>
          </a:xfrm>
          <a:prstGeom prst="rect">
            <a:avLst/>
          </a:prstGeom>
        </p:spPr>
        <p:txBody>
          <a:bodyPr vert="horz" wrap="square" lIns="0" tIns="14986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37210" indent="-513080">
              <a:lnSpc>
                <a:spcPct val="100000"/>
              </a:lnSpc>
              <a:spcBef>
                <a:spcPts val="1180"/>
              </a:spcBef>
              <a:buFont typeface="Arial MT"/>
              <a:buChar char="•"/>
              <a:tabLst>
                <a:tab pos="537210" algn="l"/>
                <a:tab pos="538480" algn="l"/>
              </a:tabLst>
            </a:pPr>
            <a:r>
              <a:rPr sz="3300" b="1">
                <a:solidFill>
                  <a:srgbClr val="1A6FB8"/>
                </a:solidFill>
                <a:latin typeface="Arial"/>
                <a:cs typeface="Arial"/>
              </a:rPr>
              <a:t>25</a:t>
            </a:r>
            <a:r>
              <a:rPr sz="3300" b="1" spc="-40">
                <a:solidFill>
                  <a:srgbClr val="1A6FB8"/>
                </a:solidFill>
                <a:latin typeface="Arial"/>
                <a:cs typeface="Arial"/>
              </a:rPr>
              <a:t> </a:t>
            </a:r>
            <a:r>
              <a:rPr sz="3300" b="1">
                <a:solidFill>
                  <a:srgbClr val="1A6FB8"/>
                </a:solidFill>
                <a:latin typeface="Arial"/>
                <a:cs typeface="Arial"/>
              </a:rPr>
              <a:t>ppb</a:t>
            </a:r>
            <a:r>
              <a:rPr sz="3300" b="1" spc="-20">
                <a:solidFill>
                  <a:srgbClr val="1A6FB8"/>
                </a:solidFill>
                <a:latin typeface="Arial"/>
                <a:cs typeface="Arial"/>
              </a:rPr>
              <a:t> </a:t>
            </a:r>
            <a:r>
              <a:rPr sz="3300" b="1">
                <a:solidFill>
                  <a:srgbClr val="1A6FB8"/>
                </a:solidFill>
                <a:latin typeface="Arial"/>
                <a:cs typeface="Arial"/>
              </a:rPr>
              <a:t>for</a:t>
            </a:r>
            <a:r>
              <a:rPr sz="3300" b="1" spc="-20">
                <a:solidFill>
                  <a:srgbClr val="1A6FB8"/>
                </a:solidFill>
                <a:latin typeface="Arial"/>
                <a:cs typeface="Arial"/>
              </a:rPr>
              <a:t> </a:t>
            </a:r>
            <a:r>
              <a:rPr sz="3300" b="1" spc="-10">
                <a:solidFill>
                  <a:srgbClr val="1A6FB8"/>
                </a:solidFill>
                <a:latin typeface="Arial"/>
                <a:cs typeface="Arial"/>
              </a:rPr>
              <a:t>individual</a:t>
            </a:r>
            <a:r>
              <a:rPr sz="3300" b="1" spc="100">
                <a:solidFill>
                  <a:srgbClr val="1A6FB8"/>
                </a:solidFill>
                <a:latin typeface="Arial"/>
                <a:cs typeface="Arial"/>
              </a:rPr>
              <a:t> </a:t>
            </a:r>
            <a:r>
              <a:rPr sz="3300" b="1" spc="-60">
                <a:solidFill>
                  <a:srgbClr val="1A6FB8"/>
                </a:solidFill>
                <a:latin typeface="Arial"/>
                <a:cs typeface="Arial"/>
              </a:rPr>
              <a:t>PFASs</a:t>
            </a:r>
            <a:endParaRPr sz="3300">
              <a:latin typeface="Arial"/>
              <a:cs typeface="Arial"/>
            </a:endParaRPr>
          </a:p>
          <a:p>
            <a:pPr marL="537210" indent="-513080">
              <a:lnSpc>
                <a:spcPct val="100000"/>
              </a:lnSpc>
              <a:spcBef>
                <a:spcPts val="980"/>
              </a:spcBef>
              <a:buFont typeface="Arial MT"/>
              <a:buChar char="•"/>
              <a:tabLst>
                <a:tab pos="537210" algn="l"/>
                <a:tab pos="538480" algn="l"/>
              </a:tabLst>
            </a:pPr>
            <a:r>
              <a:rPr sz="3300" b="1">
                <a:solidFill>
                  <a:srgbClr val="1A6FB8"/>
                </a:solidFill>
                <a:latin typeface="Arial"/>
                <a:cs typeface="Arial"/>
              </a:rPr>
              <a:t>250</a:t>
            </a:r>
            <a:r>
              <a:rPr sz="3300" b="1" spc="-60">
                <a:solidFill>
                  <a:srgbClr val="1A6FB8"/>
                </a:solidFill>
                <a:latin typeface="Arial"/>
                <a:cs typeface="Arial"/>
              </a:rPr>
              <a:t> </a:t>
            </a:r>
            <a:r>
              <a:rPr sz="3300" b="1">
                <a:solidFill>
                  <a:srgbClr val="1A6FB8"/>
                </a:solidFill>
                <a:latin typeface="Arial"/>
                <a:cs typeface="Arial"/>
              </a:rPr>
              <a:t>ppb for the sum</a:t>
            </a:r>
            <a:r>
              <a:rPr sz="3300" b="1" spc="-50">
                <a:solidFill>
                  <a:srgbClr val="1A6FB8"/>
                </a:solidFill>
                <a:latin typeface="Arial"/>
                <a:cs typeface="Arial"/>
              </a:rPr>
              <a:t> </a:t>
            </a:r>
            <a:r>
              <a:rPr sz="3300" b="1">
                <a:solidFill>
                  <a:srgbClr val="1A6FB8"/>
                </a:solidFill>
                <a:latin typeface="Arial"/>
                <a:cs typeface="Arial"/>
              </a:rPr>
              <a:t>of </a:t>
            </a:r>
            <a:r>
              <a:rPr sz="3300" b="1" spc="-10">
                <a:solidFill>
                  <a:srgbClr val="1A6FB8"/>
                </a:solidFill>
                <a:latin typeface="Arial"/>
                <a:cs typeface="Arial"/>
              </a:rPr>
              <a:t>individual</a:t>
            </a:r>
            <a:r>
              <a:rPr sz="3300" b="1" spc="120">
                <a:solidFill>
                  <a:srgbClr val="1A6FB8"/>
                </a:solidFill>
                <a:latin typeface="Arial"/>
                <a:cs typeface="Arial"/>
              </a:rPr>
              <a:t> </a:t>
            </a:r>
            <a:r>
              <a:rPr sz="3300" b="1" spc="-60">
                <a:solidFill>
                  <a:srgbClr val="1A6FB8"/>
                </a:solidFill>
                <a:latin typeface="Arial"/>
                <a:cs typeface="Arial"/>
              </a:rPr>
              <a:t>PFASs</a:t>
            </a:r>
            <a:endParaRPr sz="3300">
              <a:latin typeface="Arial"/>
              <a:cs typeface="Arial"/>
            </a:endParaRPr>
          </a:p>
          <a:p>
            <a:pPr marL="1223010" lvl="1" indent="-513080">
              <a:lnSpc>
                <a:spcPct val="100000"/>
              </a:lnSpc>
              <a:spcBef>
                <a:spcPts val="1010"/>
              </a:spcBef>
              <a:buChar char="•"/>
              <a:tabLst>
                <a:tab pos="1223010" algn="l"/>
                <a:tab pos="1224280" algn="l"/>
              </a:tabLst>
            </a:pPr>
            <a:r>
              <a:rPr sz="3300">
                <a:latin typeface="Arial MT"/>
                <a:cs typeface="Arial MT"/>
              </a:rPr>
              <a:t>Measurement</a:t>
            </a:r>
            <a:r>
              <a:rPr sz="3300" spc="-70">
                <a:latin typeface="Arial MT"/>
                <a:cs typeface="Arial MT"/>
              </a:rPr>
              <a:t> </a:t>
            </a:r>
            <a:r>
              <a:rPr sz="3300">
                <a:latin typeface="Arial MT"/>
                <a:cs typeface="Arial MT"/>
              </a:rPr>
              <a:t>of</a:t>
            </a:r>
            <a:r>
              <a:rPr sz="3300" spc="-20">
                <a:latin typeface="Arial MT"/>
                <a:cs typeface="Arial MT"/>
              </a:rPr>
              <a:t> </a:t>
            </a:r>
            <a:r>
              <a:rPr sz="3300">
                <a:latin typeface="Arial MT"/>
                <a:cs typeface="Arial MT"/>
              </a:rPr>
              <a:t>specific</a:t>
            </a:r>
            <a:r>
              <a:rPr sz="3300" spc="-60">
                <a:latin typeface="Arial MT"/>
                <a:cs typeface="Arial MT"/>
              </a:rPr>
              <a:t> </a:t>
            </a:r>
            <a:r>
              <a:rPr sz="3300" spc="-40">
                <a:latin typeface="Arial MT"/>
                <a:cs typeface="Arial MT"/>
              </a:rPr>
              <a:t>PFASs</a:t>
            </a:r>
            <a:r>
              <a:rPr sz="3300" spc="-20">
                <a:latin typeface="Arial MT"/>
                <a:cs typeface="Arial MT"/>
              </a:rPr>
              <a:t> </a:t>
            </a:r>
            <a:r>
              <a:rPr sz="3300">
                <a:latin typeface="Arial MT"/>
                <a:cs typeface="Arial MT"/>
              </a:rPr>
              <a:t>with</a:t>
            </a:r>
            <a:r>
              <a:rPr sz="3300" spc="-30">
                <a:latin typeface="Arial MT"/>
                <a:cs typeface="Arial MT"/>
              </a:rPr>
              <a:t> </a:t>
            </a:r>
            <a:r>
              <a:rPr sz="3300">
                <a:latin typeface="Arial MT"/>
                <a:cs typeface="Arial MT"/>
              </a:rPr>
              <a:t>targeted</a:t>
            </a:r>
            <a:r>
              <a:rPr sz="3300" spc="-60">
                <a:latin typeface="Arial MT"/>
                <a:cs typeface="Arial MT"/>
              </a:rPr>
              <a:t> </a:t>
            </a:r>
            <a:r>
              <a:rPr sz="3300" spc="-10">
                <a:latin typeface="Arial MT"/>
                <a:cs typeface="Arial MT"/>
              </a:rPr>
              <a:t>analysis</a:t>
            </a:r>
            <a:endParaRPr sz="3300">
              <a:latin typeface="Arial MT"/>
              <a:cs typeface="Arial MT"/>
            </a:endParaRPr>
          </a:p>
          <a:p>
            <a:pPr marL="1223010" lvl="1" indent="-513080">
              <a:lnSpc>
                <a:spcPct val="100000"/>
              </a:lnSpc>
              <a:spcBef>
                <a:spcPts val="1010"/>
              </a:spcBef>
              <a:buChar char="•"/>
              <a:tabLst>
                <a:tab pos="1223010" algn="l"/>
                <a:tab pos="1224280" algn="l"/>
              </a:tabLst>
            </a:pPr>
            <a:r>
              <a:rPr sz="3300">
                <a:latin typeface="Arial MT"/>
                <a:cs typeface="Arial MT"/>
              </a:rPr>
              <a:t>Methods</a:t>
            </a:r>
            <a:r>
              <a:rPr sz="3300" spc="-50">
                <a:latin typeface="Arial MT"/>
                <a:cs typeface="Arial MT"/>
              </a:rPr>
              <a:t> </a:t>
            </a:r>
            <a:r>
              <a:rPr sz="3300" spc="-10">
                <a:latin typeface="Arial MT"/>
                <a:cs typeface="Arial MT"/>
              </a:rPr>
              <a:t>available for</a:t>
            </a:r>
            <a:r>
              <a:rPr sz="3300" spc="-30">
                <a:latin typeface="Arial MT"/>
                <a:cs typeface="Arial MT"/>
              </a:rPr>
              <a:t> </a:t>
            </a:r>
            <a:r>
              <a:rPr sz="3300">
                <a:latin typeface="Arial MT"/>
                <a:cs typeface="Arial MT"/>
              </a:rPr>
              <a:t>ca. 40</a:t>
            </a:r>
            <a:r>
              <a:rPr sz="3300" spc="-20">
                <a:latin typeface="Arial MT"/>
                <a:cs typeface="Arial MT"/>
              </a:rPr>
              <a:t> </a:t>
            </a:r>
            <a:r>
              <a:rPr sz="3300">
                <a:latin typeface="Arial MT"/>
                <a:cs typeface="Arial MT"/>
              </a:rPr>
              <a:t>-</a:t>
            </a:r>
            <a:r>
              <a:rPr sz="3300" spc="30">
                <a:latin typeface="Arial MT"/>
                <a:cs typeface="Arial MT"/>
              </a:rPr>
              <a:t> </a:t>
            </a:r>
            <a:r>
              <a:rPr sz="3300">
                <a:latin typeface="Arial MT"/>
                <a:cs typeface="Arial MT"/>
              </a:rPr>
              <a:t>50</a:t>
            </a:r>
            <a:r>
              <a:rPr sz="3300" spc="-30">
                <a:latin typeface="Arial MT"/>
                <a:cs typeface="Arial MT"/>
              </a:rPr>
              <a:t> </a:t>
            </a:r>
            <a:r>
              <a:rPr sz="3300" spc="-40">
                <a:latin typeface="Arial MT"/>
                <a:cs typeface="Arial MT"/>
              </a:rPr>
              <a:t>PFASs</a:t>
            </a:r>
            <a:r>
              <a:rPr sz="3300">
                <a:latin typeface="Arial MT"/>
                <a:cs typeface="Arial MT"/>
              </a:rPr>
              <a:t> (more</a:t>
            </a:r>
            <a:r>
              <a:rPr sz="3300" spc="-20">
                <a:latin typeface="Arial MT"/>
                <a:cs typeface="Arial MT"/>
              </a:rPr>
              <a:t> </a:t>
            </a:r>
            <a:r>
              <a:rPr sz="3300">
                <a:latin typeface="Arial MT"/>
                <a:cs typeface="Arial MT"/>
              </a:rPr>
              <a:t>under</a:t>
            </a:r>
            <a:r>
              <a:rPr sz="3300" spc="-50">
                <a:latin typeface="Arial MT"/>
                <a:cs typeface="Arial MT"/>
              </a:rPr>
              <a:t> </a:t>
            </a:r>
            <a:r>
              <a:rPr sz="3300" spc="-10">
                <a:latin typeface="Arial MT"/>
                <a:cs typeface="Arial MT"/>
              </a:rPr>
              <a:t>development)</a:t>
            </a:r>
            <a:endParaRPr sz="3300">
              <a:latin typeface="Arial MT"/>
              <a:cs typeface="Arial MT"/>
            </a:endParaRPr>
          </a:p>
          <a:p>
            <a:pPr marL="1223010" lvl="1" indent="-513080">
              <a:lnSpc>
                <a:spcPct val="100000"/>
              </a:lnSpc>
              <a:spcBef>
                <a:spcPts val="990"/>
              </a:spcBef>
              <a:buChar char="•"/>
              <a:tabLst>
                <a:tab pos="1223010" algn="l"/>
                <a:tab pos="1224280" algn="l"/>
              </a:tabLst>
            </a:pPr>
            <a:r>
              <a:rPr sz="3300">
                <a:latin typeface="Arial MT"/>
                <a:cs typeface="Arial MT"/>
              </a:rPr>
              <a:t>Concentration</a:t>
            </a:r>
            <a:r>
              <a:rPr sz="3300" spc="-20">
                <a:latin typeface="Arial MT"/>
                <a:cs typeface="Arial MT"/>
              </a:rPr>
              <a:t> </a:t>
            </a:r>
            <a:r>
              <a:rPr sz="3300" spc="-10">
                <a:latin typeface="Arial MT"/>
                <a:cs typeface="Arial MT"/>
              </a:rPr>
              <a:t>limits</a:t>
            </a:r>
            <a:r>
              <a:rPr sz="3300" spc="-70">
                <a:latin typeface="Arial MT"/>
                <a:cs typeface="Arial MT"/>
              </a:rPr>
              <a:t> </a:t>
            </a:r>
            <a:r>
              <a:rPr sz="3300">
                <a:latin typeface="Arial MT"/>
                <a:cs typeface="Arial MT"/>
              </a:rPr>
              <a:t>similar</a:t>
            </a:r>
            <a:r>
              <a:rPr sz="3300" spc="-90">
                <a:latin typeface="Arial MT"/>
                <a:cs typeface="Arial MT"/>
              </a:rPr>
              <a:t> </a:t>
            </a:r>
            <a:r>
              <a:rPr sz="3300">
                <a:latin typeface="Arial MT"/>
                <a:cs typeface="Arial MT"/>
              </a:rPr>
              <a:t>to</a:t>
            </a:r>
            <a:r>
              <a:rPr sz="3300" spc="-10">
                <a:latin typeface="Arial MT"/>
                <a:cs typeface="Arial MT"/>
              </a:rPr>
              <a:t> </a:t>
            </a:r>
            <a:r>
              <a:rPr sz="3300">
                <a:latin typeface="Arial MT"/>
                <a:cs typeface="Arial MT"/>
              </a:rPr>
              <a:t>already</a:t>
            </a:r>
            <a:r>
              <a:rPr sz="3300" spc="-50">
                <a:latin typeface="Arial MT"/>
                <a:cs typeface="Arial MT"/>
              </a:rPr>
              <a:t> </a:t>
            </a:r>
            <a:r>
              <a:rPr sz="3300">
                <a:latin typeface="Arial MT"/>
                <a:cs typeface="Arial MT"/>
              </a:rPr>
              <a:t>existing</a:t>
            </a:r>
            <a:r>
              <a:rPr sz="3300" spc="-20">
                <a:latin typeface="Arial MT"/>
                <a:cs typeface="Arial MT"/>
              </a:rPr>
              <a:t> </a:t>
            </a:r>
            <a:r>
              <a:rPr sz="3300" spc="-50">
                <a:latin typeface="Arial MT"/>
                <a:cs typeface="Arial MT"/>
              </a:rPr>
              <a:t>PFAS</a:t>
            </a:r>
            <a:r>
              <a:rPr sz="3300" spc="-60">
                <a:latin typeface="Arial MT"/>
                <a:cs typeface="Arial MT"/>
              </a:rPr>
              <a:t> </a:t>
            </a:r>
            <a:r>
              <a:rPr sz="3300">
                <a:latin typeface="Arial MT"/>
                <a:cs typeface="Arial MT"/>
              </a:rPr>
              <a:t>restrictions</a:t>
            </a:r>
          </a:p>
          <a:p>
            <a:pPr lvl="1">
              <a:lnSpc>
                <a:spcPct val="100000"/>
              </a:lnSpc>
              <a:buFont typeface="Arial MT"/>
              <a:buChar char="•"/>
            </a:pPr>
            <a:endParaRPr sz="5200">
              <a:latin typeface="Arial MT"/>
              <a:cs typeface="Arial MT"/>
            </a:endParaRPr>
          </a:p>
          <a:p>
            <a:pPr marL="537210" indent="-513080">
              <a:lnSpc>
                <a:spcPct val="100000"/>
              </a:lnSpc>
              <a:buFont typeface="Arial MT"/>
              <a:buChar char="•"/>
              <a:tabLst>
                <a:tab pos="537210" algn="l"/>
                <a:tab pos="538480" algn="l"/>
              </a:tabLst>
            </a:pPr>
            <a:r>
              <a:rPr sz="3300" b="1">
                <a:solidFill>
                  <a:srgbClr val="1A6FB8"/>
                </a:solidFill>
                <a:latin typeface="Arial"/>
                <a:cs typeface="Arial"/>
              </a:rPr>
              <a:t>50</a:t>
            </a:r>
            <a:r>
              <a:rPr sz="3300" b="1" spc="-30">
                <a:solidFill>
                  <a:srgbClr val="1A6FB8"/>
                </a:solidFill>
                <a:latin typeface="Arial"/>
                <a:cs typeface="Arial"/>
              </a:rPr>
              <a:t> </a:t>
            </a:r>
            <a:r>
              <a:rPr sz="3300" b="1">
                <a:solidFill>
                  <a:srgbClr val="1A6FB8"/>
                </a:solidFill>
                <a:latin typeface="Arial"/>
                <a:cs typeface="Arial"/>
              </a:rPr>
              <a:t>ppm</a:t>
            </a:r>
            <a:r>
              <a:rPr sz="3300" b="1" spc="-10">
                <a:solidFill>
                  <a:srgbClr val="1A6FB8"/>
                </a:solidFill>
                <a:latin typeface="Arial"/>
                <a:cs typeface="Arial"/>
              </a:rPr>
              <a:t> </a:t>
            </a:r>
            <a:r>
              <a:rPr sz="3300" b="1">
                <a:solidFill>
                  <a:srgbClr val="1A6FB8"/>
                </a:solidFill>
                <a:latin typeface="Arial"/>
                <a:cs typeface="Arial"/>
              </a:rPr>
              <a:t>for</a:t>
            </a:r>
            <a:r>
              <a:rPr sz="3300" b="1" spc="-10">
                <a:solidFill>
                  <a:srgbClr val="1A6FB8"/>
                </a:solidFill>
                <a:latin typeface="Arial"/>
                <a:cs typeface="Arial"/>
              </a:rPr>
              <a:t> </a:t>
            </a:r>
            <a:r>
              <a:rPr sz="3300" b="1" spc="-60">
                <a:solidFill>
                  <a:srgbClr val="1A6FB8"/>
                </a:solidFill>
                <a:latin typeface="Arial"/>
                <a:cs typeface="Arial"/>
              </a:rPr>
              <a:t>PFASs</a:t>
            </a:r>
            <a:r>
              <a:rPr sz="3300" b="1" spc="30">
                <a:solidFill>
                  <a:srgbClr val="1A6FB8"/>
                </a:solidFill>
                <a:latin typeface="Arial"/>
                <a:cs typeface="Arial"/>
              </a:rPr>
              <a:t> </a:t>
            </a:r>
            <a:r>
              <a:rPr sz="3300" b="1">
                <a:solidFill>
                  <a:srgbClr val="1A6FB8"/>
                </a:solidFill>
                <a:latin typeface="Arial"/>
                <a:cs typeface="Arial"/>
              </a:rPr>
              <a:t>(incl.</a:t>
            </a:r>
            <a:r>
              <a:rPr sz="3300" b="1" spc="20">
                <a:solidFill>
                  <a:srgbClr val="1A6FB8"/>
                </a:solidFill>
                <a:latin typeface="Arial"/>
                <a:cs typeface="Arial"/>
              </a:rPr>
              <a:t> </a:t>
            </a:r>
            <a:r>
              <a:rPr sz="3300" b="1">
                <a:solidFill>
                  <a:srgbClr val="1A6FB8"/>
                </a:solidFill>
                <a:latin typeface="Arial"/>
                <a:cs typeface="Arial"/>
              </a:rPr>
              <a:t>polymeric</a:t>
            </a:r>
            <a:r>
              <a:rPr sz="3300" b="1" spc="-60">
                <a:solidFill>
                  <a:srgbClr val="1A6FB8"/>
                </a:solidFill>
                <a:latin typeface="Arial"/>
                <a:cs typeface="Arial"/>
              </a:rPr>
              <a:t> PFAS)</a:t>
            </a:r>
            <a:endParaRPr sz="3300">
              <a:latin typeface="Arial"/>
              <a:cs typeface="Arial"/>
            </a:endParaRPr>
          </a:p>
          <a:p>
            <a:pPr marL="1223010" lvl="1" indent="-513080">
              <a:lnSpc>
                <a:spcPct val="100000"/>
              </a:lnSpc>
              <a:spcBef>
                <a:spcPts val="980"/>
              </a:spcBef>
              <a:buChar char="•"/>
              <a:tabLst>
                <a:tab pos="1223010" algn="l"/>
                <a:tab pos="1224280" algn="l"/>
              </a:tabLst>
            </a:pPr>
            <a:r>
              <a:rPr sz="3300" spc="-70">
                <a:latin typeface="Arial MT"/>
                <a:cs typeface="Arial MT"/>
              </a:rPr>
              <a:t>Total</a:t>
            </a:r>
            <a:r>
              <a:rPr sz="3300" spc="-100">
                <a:latin typeface="Arial MT"/>
                <a:cs typeface="Arial MT"/>
              </a:rPr>
              <a:t> </a:t>
            </a:r>
            <a:r>
              <a:rPr sz="3300">
                <a:latin typeface="Arial MT"/>
                <a:cs typeface="Arial MT"/>
              </a:rPr>
              <a:t>fluorine</a:t>
            </a:r>
            <a:r>
              <a:rPr sz="3300" spc="-60">
                <a:latin typeface="Arial MT"/>
                <a:cs typeface="Arial MT"/>
              </a:rPr>
              <a:t> </a:t>
            </a:r>
            <a:r>
              <a:rPr sz="3300" spc="-10">
                <a:latin typeface="Arial MT"/>
                <a:cs typeface="Arial MT"/>
              </a:rPr>
              <a:t>content</a:t>
            </a:r>
            <a:endParaRPr sz="3300">
              <a:latin typeface="Arial MT"/>
              <a:cs typeface="Arial MT"/>
            </a:endParaRPr>
          </a:p>
          <a:p>
            <a:pPr marL="1223010" marR="10160" lvl="1" indent="-513080">
              <a:lnSpc>
                <a:spcPct val="100000"/>
              </a:lnSpc>
              <a:spcBef>
                <a:spcPts val="1010"/>
              </a:spcBef>
              <a:buChar char="•"/>
              <a:tabLst>
                <a:tab pos="1223010" algn="l"/>
                <a:tab pos="1224280" algn="l"/>
              </a:tabLst>
            </a:pPr>
            <a:r>
              <a:rPr sz="3300">
                <a:latin typeface="Arial MT"/>
                <a:cs typeface="Arial MT"/>
              </a:rPr>
              <a:t>Fluorine</a:t>
            </a:r>
            <a:r>
              <a:rPr sz="3300" spc="-110">
                <a:latin typeface="Arial MT"/>
                <a:cs typeface="Arial MT"/>
              </a:rPr>
              <a:t> </a:t>
            </a:r>
            <a:r>
              <a:rPr sz="3300">
                <a:latin typeface="Arial MT"/>
                <a:cs typeface="Arial MT"/>
              </a:rPr>
              <a:t>content</a:t>
            </a:r>
            <a:r>
              <a:rPr sz="3300" spc="-40">
                <a:latin typeface="Arial MT"/>
                <a:cs typeface="Arial MT"/>
              </a:rPr>
              <a:t> </a:t>
            </a:r>
            <a:r>
              <a:rPr sz="3300">
                <a:latin typeface="Arial MT"/>
                <a:cs typeface="Arial MT"/>
              </a:rPr>
              <a:t>exeeding</a:t>
            </a:r>
            <a:r>
              <a:rPr sz="3300" spc="-10">
                <a:latin typeface="Arial MT"/>
                <a:cs typeface="Arial MT"/>
              </a:rPr>
              <a:t> </a:t>
            </a:r>
            <a:r>
              <a:rPr sz="3300">
                <a:latin typeface="Arial MT"/>
                <a:cs typeface="Arial MT"/>
              </a:rPr>
              <a:t>50</a:t>
            </a:r>
            <a:r>
              <a:rPr sz="3300" spc="-90">
                <a:latin typeface="Arial MT"/>
                <a:cs typeface="Arial MT"/>
              </a:rPr>
              <a:t> </a:t>
            </a:r>
            <a:r>
              <a:rPr sz="3300">
                <a:latin typeface="Arial MT"/>
                <a:cs typeface="Arial MT"/>
              </a:rPr>
              <a:t>ppm</a:t>
            </a:r>
            <a:r>
              <a:rPr sz="3300" spc="-50">
                <a:latin typeface="Arial MT"/>
                <a:cs typeface="Arial MT"/>
              </a:rPr>
              <a:t> </a:t>
            </a:r>
            <a:r>
              <a:rPr sz="3300" spc="10">
                <a:latin typeface="Arial MT"/>
                <a:cs typeface="Arial MT"/>
              </a:rPr>
              <a:t>→</a:t>
            </a:r>
            <a:r>
              <a:rPr sz="3300" spc="20">
                <a:latin typeface="Arial MT"/>
                <a:cs typeface="Arial MT"/>
              </a:rPr>
              <a:t> </a:t>
            </a:r>
            <a:r>
              <a:rPr sz="3300" spc="-10">
                <a:latin typeface="Arial MT"/>
                <a:cs typeface="Arial MT"/>
              </a:rPr>
              <a:t>possibility</a:t>
            </a:r>
            <a:r>
              <a:rPr sz="3300" spc="-50">
                <a:latin typeface="Arial MT"/>
                <a:cs typeface="Arial MT"/>
              </a:rPr>
              <a:t> </a:t>
            </a:r>
            <a:r>
              <a:rPr sz="3300" spc="-10">
                <a:latin typeface="Arial MT"/>
                <a:cs typeface="Arial MT"/>
              </a:rPr>
              <a:t>to</a:t>
            </a:r>
            <a:r>
              <a:rPr sz="3300">
                <a:latin typeface="Arial MT"/>
                <a:cs typeface="Arial MT"/>
              </a:rPr>
              <a:t> provide</a:t>
            </a:r>
            <a:r>
              <a:rPr sz="3300" spc="-100">
                <a:latin typeface="Arial MT"/>
                <a:cs typeface="Arial MT"/>
              </a:rPr>
              <a:t> </a:t>
            </a:r>
            <a:r>
              <a:rPr sz="3300" spc="-10">
                <a:latin typeface="Arial MT"/>
                <a:cs typeface="Arial MT"/>
              </a:rPr>
              <a:t>proof</a:t>
            </a:r>
            <a:r>
              <a:rPr sz="3300" spc="-50">
                <a:latin typeface="Arial MT"/>
                <a:cs typeface="Arial MT"/>
              </a:rPr>
              <a:t> </a:t>
            </a:r>
            <a:r>
              <a:rPr sz="3300">
                <a:latin typeface="Arial MT"/>
                <a:cs typeface="Arial MT"/>
              </a:rPr>
              <a:t>for</a:t>
            </a:r>
            <a:r>
              <a:rPr sz="3300" spc="10">
                <a:latin typeface="Arial MT"/>
                <a:cs typeface="Arial MT"/>
              </a:rPr>
              <a:t> </a:t>
            </a:r>
            <a:r>
              <a:rPr sz="3300" spc="-10">
                <a:latin typeface="Arial MT"/>
                <a:cs typeface="Arial MT"/>
              </a:rPr>
              <a:t>the </a:t>
            </a:r>
            <a:r>
              <a:rPr sz="3300" spc="-890">
                <a:latin typeface="Arial MT"/>
                <a:cs typeface="Arial MT"/>
              </a:rPr>
              <a:t> </a:t>
            </a:r>
            <a:r>
              <a:rPr sz="3300">
                <a:latin typeface="Arial MT"/>
                <a:cs typeface="Arial MT"/>
              </a:rPr>
              <a:t>fluorine measured as content of either </a:t>
            </a:r>
            <a:r>
              <a:rPr sz="3300" spc="-40">
                <a:latin typeface="Arial MT"/>
                <a:cs typeface="Arial MT"/>
              </a:rPr>
              <a:t>PFASs </a:t>
            </a:r>
            <a:r>
              <a:rPr sz="3300">
                <a:latin typeface="Arial MT"/>
                <a:cs typeface="Arial MT"/>
              </a:rPr>
              <a:t>or </a:t>
            </a:r>
            <a:r>
              <a:rPr sz="3300" spc="-20">
                <a:latin typeface="Arial MT"/>
                <a:cs typeface="Arial MT"/>
              </a:rPr>
              <a:t>non-PFASs </a:t>
            </a:r>
            <a:r>
              <a:rPr sz="3300">
                <a:latin typeface="Arial MT"/>
                <a:cs typeface="Arial MT"/>
              </a:rPr>
              <a:t>to </a:t>
            </a:r>
            <a:r>
              <a:rPr sz="3300" spc="10">
                <a:latin typeface="Arial MT"/>
                <a:cs typeface="Arial MT"/>
              </a:rPr>
              <a:t> </a:t>
            </a:r>
            <a:r>
              <a:rPr sz="3300">
                <a:latin typeface="Arial MT"/>
                <a:cs typeface="Arial MT"/>
              </a:rPr>
              <a:t>enforcement</a:t>
            </a:r>
            <a:r>
              <a:rPr sz="3300" spc="-80">
                <a:latin typeface="Arial MT"/>
                <a:cs typeface="Arial MT"/>
              </a:rPr>
              <a:t> </a:t>
            </a:r>
            <a:r>
              <a:rPr sz="3300">
                <a:latin typeface="Arial MT"/>
                <a:cs typeface="Arial MT"/>
              </a:rPr>
              <a:t>authorities</a:t>
            </a:r>
          </a:p>
        </p:txBody>
      </p:sp>
    </p:spTree>
    <p:extLst>
      <p:ext uri="{BB962C8B-B14F-4D97-AF65-F5344CB8AC3E}">
        <p14:creationId xmlns:p14="http://schemas.microsoft.com/office/powerpoint/2010/main" val="3242574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322061" y="226312"/>
            <a:ext cx="763143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80"/>
              <a:t>Restriction</a:t>
            </a:r>
            <a:r>
              <a:rPr sz="4400" spc="180"/>
              <a:t> </a:t>
            </a:r>
            <a:r>
              <a:rPr sz="4400" spc="70"/>
              <a:t>Options</a:t>
            </a:r>
            <a:r>
              <a:rPr sz="4400" spc="270"/>
              <a:t> </a:t>
            </a:r>
            <a:r>
              <a:rPr sz="4400" spc="70"/>
              <a:t>assessed</a:t>
            </a:r>
            <a:endParaRPr sz="4400"/>
          </a:p>
        </p:txBody>
      </p:sp>
      <p:sp>
        <p:nvSpPr>
          <p:cNvPr id="3" name="object 3"/>
          <p:cNvSpPr/>
          <p:nvPr/>
        </p:nvSpPr>
        <p:spPr>
          <a:xfrm>
            <a:off x="1496567" y="1773935"/>
            <a:ext cx="15779750" cy="1835150"/>
          </a:xfrm>
          <a:custGeom>
            <a:avLst/>
            <a:gdLst/>
            <a:ahLst/>
            <a:cxnLst/>
            <a:rect l="l" t="t" r="r" b="b"/>
            <a:pathLst>
              <a:path w="7889875" h="917575">
                <a:moveTo>
                  <a:pt x="7889748" y="0"/>
                </a:moveTo>
                <a:lnTo>
                  <a:pt x="157746" y="0"/>
                </a:lnTo>
                <a:lnTo>
                  <a:pt x="0" y="458724"/>
                </a:lnTo>
                <a:lnTo>
                  <a:pt x="157746" y="917448"/>
                </a:lnTo>
                <a:lnTo>
                  <a:pt x="7889748" y="917448"/>
                </a:lnTo>
                <a:lnTo>
                  <a:pt x="7889748" y="0"/>
                </a:lnTo>
                <a:close/>
              </a:path>
            </a:pathLst>
          </a:custGeom>
          <a:solidFill>
            <a:srgbClr val="60ABE9"/>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4" name="object 4"/>
          <p:cNvSpPr txBox="1"/>
          <p:nvPr/>
        </p:nvSpPr>
        <p:spPr>
          <a:xfrm>
            <a:off x="3033523" y="2009392"/>
            <a:ext cx="6396990" cy="11480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a:solidFill>
                  <a:srgbClr val="FFFFFF"/>
                </a:solidFill>
                <a:latin typeface="Arial"/>
                <a:cs typeface="Arial"/>
              </a:rPr>
              <a:t>Full</a:t>
            </a:r>
            <a:r>
              <a:rPr sz="3600" b="1" spc="-60">
                <a:solidFill>
                  <a:srgbClr val="FFFFFF"/>
                </a:solidFill>
                <a:latin typeface="Arial"/>
                <a:cs typeface="Arial"/>
              </a:rPr>
              <a:t> </a:t>
            </a:r>
            <a:r>
              <a:rPr sz="3600" b="1">
                <a:solidFill>
                  <a:srgbClr val="FFFFFF"/>
                </a:solidFill>
                <a:latin typeface="Arial"/>
                <a:cs typeface="Arial"/>
              </a:rPr>
              <a:t>ban</a:t>
            </a:r>
            <a:r>
              <a:rPr sz="3600" b="1" spc="-30">
                <a:solidFill>
                  <a:srgbClr val="FFFFFF"/>
                </a:solidFill>
                <a:latin typeface="Arial"/>
                <a:cs typeface="Arial"/>
              </a:rPr>
              <a:t> </a:t>
            </a:r>
            <a:r>
              <a:rPr sz="3600" b="1">
                <a:solidFill>
                  <a:srgbClr val="FFFFFF"/>
                </a:solidFill>
                <a:latin typeface="Arial"/>
                <a:cs typeface="Arial"/>
              </a:rPr>
              <a:t>of</a:t>
            </a:r>
            <a:r>
              <a:rPr sz="3600" b="1" spc="-30">
                <a:solidFill>
                  <a:srgbClr val="FFFFFF"/>
                </a:solidFill>
                <a:latin typeface="Arial"/>
                <a:cs typeface="Arial"/>
              </a:rPr>
              <a:t> </a:t>
            </a:r>
            <a:r>
              <a:rPr sz="3600" b="1" spc="-10">
                <a:solidFill>
                  <a:srgbClr val="FFFFFF"/>
                </a:solidFill>
                <a:latin typeface="Arial"/>
                <a:cs typeface="Arial"/>
              </a:rPr>
              <a:t>all</a:t>
            </a:r>
            <a:r>
              <a:rPr sz="3600" b="1" spc="-40">
                <a:solidFill>
                  <a:srgbClr val="FFFFFF"/>
                </a:solidFill>
                <a:latin typeface="Arial"/>
                <a:cs typeface="Arial"/>
              </a:rPr>
              <a:t> </a:t>
            </a:r>
            <a:r>
              <a:rPr sz="3600" b="1" spc="-10">
                <a:solidFill>
                  <a:srgbClr val="FFFFFF"/>
                </a:solidFill>
                <a:latin typeface="Arial"/>
                <a:cs typeface="Arial"/>
              </a:rPr>
              <a:t>uses</a:t>
            </a:r>
            <a:endParaRPr sz="3600">
              <a:latin typeface="Arial"/>
              <a:cs typeface="Arial"/>
            </a:endParaRPr>
          </a:p>
          <a:p>
            <a:pPr marL="598170" indent="-574040">
              <a:lnSpc>
                <a:spcPct val="100000"/>
              </a:lnSpc>
              <a:buChar char="•"/>
              <a:tabLst>
                <a:tab pos="598170" algn="l"/>
                <a:tab pos="599440" algn="l"/>
              </a:tabLst>
            </a:pPr>
            <a:r>
              <a:rPr sz="3600" spc="-20">
                <a:solidFill>
                  <a:srgbClr val="FFFFFF"/>
                </a:solidFill>
                <a:latin typeface="Arial MT"/>
                <a:cs typeface="Arial MT"/>
              </a:rPr>
              <a:t>Transition</a:t>
            </a:r>
            <a:r>
              <a:rPr sz="3600" spc="-30">
                <a:solidFill>
                  <a:srgbClr val="FFFFFF"/>
                </a:solidFill>
                <a:latin typeface="Arial MT"/>
                <a:cs typeface="Arial MT"/>
              </a:rPr>
              <a:t> </a:t>
            </a:r>
            <a:r>
              <a:rPr sz="3600" spc="-10">
                <a:solidFill>
                  <a:srgbClr val="FFFFFF"/>
                </a:solidFill>
                <a:latin typeface="Arial MT"/>
                <a:cs typeface="Arial MT"/>
              </a:rPr>
              <a:t>period:</a:t>
            </a:r>
            <a:r>
              <a:rPr sz="3600">
                <a:solidFill>
                  <a:srgbClr val="FFFFFF"/>
                </a:solidFill>
                <a:latin typeface="Arial MT"/>
                <a:cs typeface="Arial MT"/>
              </a:rPr>
              <a:t> </a:t>
            </a:r>
            <a:r>
              <a:rPr sz="3600" spc="-10">
                <a:solidFill>
                  <a:srgbClr val="FFFFFF"/>
                </a:solidFill>
                <a:latin typeface="Arial MT"/>
                <a:cs typeface="Arial MT"/>
              </a:rPr>
              <a:t>18</a:t>
            </a:r>
            <a:r>
              <a:rPr sz="3600" spc="-20">
                <a:solidFill>
                  <a:srgbClr val="FFFFFF"/>
                </a:solidFill>
                <a:latin typeface="Arial MT"/>
                <a:cs typeface="Arial MT"/>
              </a:rPr>
              <a:t> </a:t>
            </a:r>
            <a:r>
              <a:rPr sz="3600" spc="-10">
                <a:solidFill>
                  <a:srgbClr val="FFFFFF"/>
                </a:solidFill>
                <a:latin typeface="Arial MT"/>
                <a:cs typeface="Arial MT"/>
              </a:rPr>
              <a:t>months</a:t>
            </a:r>
            <a:endParaRPr sz="3600">
              <a:latin typeface="Arial MT"/>
              <a:cs typeface="Arial MT"/>
            </a:endParaRPr>
          </a:p>
        </p:txBody>
      </p:sp>
      <p:grpSp>
        <p:nvGrpSpPr>
          <p:cNvPr id="5" name="object 5"/>
          <p:cNvGrpSpPr/>
          <p:nvPr/>
        </p:nvGrpSpPr>
        <p:grpSpPr>
          <a:xfrm>
            <a:off x="978917" y="1868932"/>
            <a:ext cx="1746250" cy="1633220"/>
            <a:chOff x="489458" y="934466"/>
            <a:chExt cx="873125" cy="816610"/>
          </a:xfrm>
        </p:grpSpPr>
        <p:sp>
          <p:nvSpPr>
            <p:cNvPr id="6" name="object 6"/>
            <p:cNvSpPr/>
            <p:nvPr/>
          </p:nvSpPr>
          <p:spPr>
            <a:xfrm>
              <a:off x="502158" y="947166"/>
              <a:ext cx="847725" cy="791210"/>
            </a:xfrm>
            <a:custGeom>
              <a:avLst/>
              <a:gdLst/>
              <a:ahLst/>
              <a:cxnLst/>
              <a:rect l="l" t="t" r="r" b="b"/>
              <a:pathLst>
                <a:path w="847725" h="791210">
                  <a:moveTo>
                    <a:pt x="423672" y="0"/>
                  </a:moveTo>
                  <a:lnTo>
                    <a:pt x="374263" y="2660"/>
                  </a:lnTo>
                  <a:lnTo>
                    <a:pt x="326528" y="10443"/>
                  </a:lnTo>
                  <a:lnTo>
                    <a:pt x="280786" y="23053"/>
                  </a:lnTo>
                  <a:lnTo>
                    <a:pt x="237353" y="40192"/>
                  </a:lnTo>
                  <a:lnTo>
                    <a:pt x="196547" y="61565"/>
                  </a:lnTo>
                  <a:lnTo>
                    <a:pt x="158687" y="86874"/>
                  </a:lnTo>
                  <a:lnTo>
                    <a:pt x="124091" y="115824"/>
                  </a:lnTo>
                  <a:lnTo>
                    <a:pt x="93076" y="148116"/>
                  </a:lnTo>
                  <a:lnTo>
                    <a:pt x="65961" y="183456"/>
                  </a:lnTo>
                  <a:lnTo>
                    <a:pt x="43062" y="221546"/>
                  </a:lnTo>
                  <a:lnTo>
                    <a:pt x="24699" y="262090"/>
                  </a:lnTo>
                  <a:lnTo>
                    <a:pt x="11189" y="304791"/>
                  </a:lnTo>
                  <a:lnTo>
                    <a:pt x="2850" y="349352"/>
                  </a:lnTo>
                  <a:lnTo>
                    <a:pt x="0" y="395478"/>
                  </a:lnTo>
                  <a:lnTo>
                    <a:pt x="2850" y="441603"/>
                  </a:lnTo>
                  <a:lnTo>
                    <a:pt x="11189" y="486164"/>
                  </a:lnTo>
                  <a:lnTo>
                    <a:pt x="24699" y="528865"/>
                  </a:lnTo>
                  <a:lnTo>
                    <a:pt x="43062" y="569409"/>
                  </a:lnTo>
                  <a:lnTo>
                    <a:pt x="65961" y="607499"/>
                  </a:lnTo>
                  <a:lnTo>
                    <a:pt x="93076" y="642839"/>
                  </a:lnTo>
                  <a:lnTo>
                    <a:pt x="124091" y="675132"/>
                  </a:lnTo>
                  <a:lnTo>
                    <a:pt x="158687" y="704081"/>
                  </a:lnTo>
                  <a:lnTo>
                    <a:pt x="196547" y="729390"/>
                  </a:lnTo>
                  <a:lnTo>
                    <a:pt x="237353" y="750763"/>
                  </a:lnTo>
                  <a:lnTo>
                    <a:pt x="280786" y="767902"/>
                  </a:lnTo>
                  <a:lnTo>
                    <a:pt x="326528" y="780512"/>
                  </a:lnTo>
                  <a:lnTo>
                    <a:pt x="374263" y="788295"/>
                  </a:lnTo>
                  <a:lnTo>
                    <a:pt x="423672" y="790956"/>
                  </a:lnTo>
                  <a:lnTo>
                    <a:pt x="473080" y="788295"/>
                  </a:lnTo>
                  <a:lnTo>
                    <a:pt x="520815" y="780512"/>
                  </a:lnTo>
                  <a:lnTo>
                    <a:pt x="566557" y="767902"/>
                  </a:lnTo>
                  <a:lnTo>
                    <a:pt x="609990" y="750763"/>
                  </a:lnTo>
                  <a:lnTo>
                    <a:pt x="650796" y="729390"/>
                  </a:lnTo>
                  <a:lnTo>
                    <a:pt x="688656" y="704081"/>
                  </a:lnTo>
                  <a:lnTo>
                    <a:pt x="723252" y="675132"/>
                  </a:lnTo>
                  <a:lnTo>
                    <a:pt x="754267" y="642839"/>
                  </a:lnTo>
                  <a:lnTo>
                    <a:pt x="781382" y="607499"/>
                  </a:lnTo>
                  <a:lnTo>
                    <a:pt x="804281" y="569409"/>
                  </a:lnTo>
                  <a:lnTo>
                    <a:pt x="822644" y="528865"/>
                  </a:lnTo>
                  <a:lnTo>
                    <a:pt x="836154" y="486164"/>
                  </a:lnTo>
                  <a:lnTo>
                    <a:pt x="844493" y="441603"/>
                  </a:lnTo>
                  <a:lnTo>
                    <a:pt x="847344" y="395478"/>
                  </a:lnTo>
                  <a:lnTo>
                    <a:pt x="844493" y="349352"/>
                  </a:lnTo>
                  <a:lnTo>
                    <a:pt x="836154" y="304791"/>
                  </a:lnTo>
                  <a:lnTo>
                    <a:pt x="822644" y="262090"/>
                  </a:lnTo>
                  <a:lnTo>
                    <a:pt x="804281" y="221546"/>
                  </a:lnTo>
                  <a:lnTo>
                    <a:pt x="781382" y="183456"/>
                  </a:lnTo>
                  <a:lnTo>
                    <a:pt x="754267" y="148116"/>
                  </a:lnTo>
                  <a:lnTo>
                    <a:pt x="723252" y="115824"/>
                  </a:lnTo>
                  <a:lnTo>
                    <a:pt x="688656" y="86874"/>
                  </a:lnTo>
                  <a:lnTo>
                    <a:pt x="650796" y="61565"/>
                  </a:lnTo>
                  <a:lnTo>
                    <a:pt x="609990" y="40192"/>
                  </a:lnTo>
                  <a:lnTo>
                    <a:pt x="566557" y="23053"/>
                  </a:lnTo>
                  <a:lnTo>
                    <a:pt x="520815" y="10443"/>
                  </a:lnTo>
                  <a:lnTo>
                    <a:pt x="473080" y="2660"/>
                  </a:lnTo>
                  <a:lnTo>
                    <a:pt x="423672"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7" name="object 7"/>
            <p:cNvSpPr/>
            <p:nvPr/>
          </p:nvSpPr>
          <p:spPr>
            <a:xfrm>
              <a:off x="502158" y="947166"/>
              <a:ext cx="847725" cy="791210"/>
            </a:xfrm>
            <a:custGeom>
              <a:avLst/>
              <a:gdLst/>
              <a:ahLst/>
              <a:cxnLst/>
              <a:rect l="l" t="t" r="r" b="b"/>
              <a:pathLst>
                <a:path w="847725" h="791210">
                  <a:moveTo>
                    <a:pt x="0" y="395478"/>
                  </a:moveTo>
                  <a:lnTo>
                    <a:pt x="2850" y="349352"/>
                  </a:lnTo>
                  <a:lnTo>
                    <a:pt x="11189" y="304791"/>
                  </a:lnTo>
                  <a:lnTo>
                    <a:pt x="24699" y="262090"/>
                  </a:lnTo>
                  <a:lnTo>
                    <a:pt x="43062" y="221546"/>
                  </a:lnTo>
                  <a:lnTo>
                    <a:pt x="65961" y="183456"/>
                  </a:lnTo>
                  <a:lnTo>
                    <a:pt x="93076" y="148116"/>
                  </a:lnTo>
                  <a:lnTo>
                    <a:pt x="124091" y="115824"/>
                  </a:lnTo>
                  <a:lnTo>
                    <a:pt x="158687" y="86874"/>
                  </a:lnTo>
                  <a:lnTo>
                    <a:pt x="196547" y="61565"/>
                  </a:lnTo>
                  <a:lnTo>
                    <a:pt x="237353" y="40192"/>
                  </a:lnTo>
                  <a:lnTo>
                    <a:pt x="280786" y="23053"/>
                  </a:lnTo>
                  <a:lnTo>
                    <a:pt x="326528" y="10443"/>
                  </a:lnTo>
                  <a:lnTo>
                    <a:pt x="374263" y="2660"/>
                  </a:lnTo>
                  <a:lnTo>
                    <a:pt x="423672" y="0"/>
                  </a:lnTo>
                  <a:lnTo>
                    <a:pt x="473080" y="2660"/>
                  </a:lnTo>
                  <a:lnTo>
                    <a:pt x="520815" y="10443"/>
                  </a:lnTo>
                  <a:lnTo>
                    <a:pt x="566557" y="23053"/>
                  </a:lnTo>
                  <a:lnTo>
                    <a:pt x="609990" y="40192"/>
                  </a:lnTo>
                  <a:lnTo>
                    <a:pt x="650796" y="61565"/>
                  </a:lnTo>
                  <a:lnTo>
                    <a:pt x="688656" y="86874"/>
                  </a:lnTo>
                  <a:lnTo>
                    <a:pt x="723252" y="115824"/>
                  </a:lnTo>
                  <a:lnTo>
                    <a:pt x="754267" y="148116"/>
                  </a:lnTo>
                  <a:lnTo>
                    <a:pt x="781382" y="183456"/>
                  </a:lnTo>
                  <a:lnTo>
                    <a:pt x="804281" y="221546"/>
                  </a:lnTo>
                  <a:lnTo>
                    <a:pt x="822644" y="262090"/>
                  </a:lnTo>
                  <a:lnTo>
                    <a:pt x="836154" y="304791"/>
                  </a:lnTo>
                  <a:lnTo>
                    <a:pt x="844493" y="349352"/>
                  </a:lnTo>
                  <a:lnTo>
                    <a:pt x="847344" y="395478"/>
                  </a:lnTo>
                  <a:lnTo>
                    <a:pt x="844493" y="441603"/>
                  </a:lnTo>
                  <a:lnTo>
                    <a:pt x="836154" y="486164"/>
                  </a:lnTo>
                  <a:lnTo>
                    <a:pt x="822644" y="528865"/>
                  </a:lnTo>
                  <a:lnTo>
                    <a:pt x="804281" y="569409"/>
                  </a:lnTo>
                  <a:lnTo>
                    <a:pt x="781382" y="607499"/>
                  </a:lnTo>
                  <a:lnTo>
                    <a:pt x="754267" y="642839"/>
                  </a:lnTo>
                  <a:lnTo>
                    <a:pt x="723252" y="675132"/>
                  </a:lnTo>
                  <a:lnTo>
                    <a:pt x="688656" y="704081"/>
                  </a:lnTo>
                  <a:lnTo>
                    <a:pt x="650796" y="729390"/>
                  </a:lnTo>
                  <a:lnTo>
                    <a:pt x="609990" y="750763"/>
                  </a:lnTo>
                  <a:lnTo>
                    <a:pt x="566557" y="767902"/>
                  </a:lnTo>
                  <a:lnTo>
                    <a:pt x="520815" y="780512"/>
                  </a:lnTo>
                  <a:lnTo>
                    <a:pt x="473080" y="788295"/>
                  </a:lnTo>
                  <a:lnTo>
                    <a:pt x="423672" y="790956"/>
                  </a:lnTo>
                  <a:lnTo>
                    <a:pt x="374263" y="788295"/>
                  </a:lnTo>
                  <a:lnTo>
                    <a:pt x="326528" y="780512"/>
                  </a:lnTo>
                  <a:lnTo>
                    <a:pt x="280786" y="767902"/>
                  </a:lnTo>
                  <a:lnTo>
                    <a:pt x="237353" y="750763"/>
                  </a:lnTo>
                  <a:lnTo>
                    <a:pt x="196547" y="729390"/>
                  </a:lnTo>
                  <a:lnTo>
                    <a:pt x="158687" y="704081"/>
                  </a:lnTo>
                  <a:lnTo>
                    <a:pt x="124091" y="675132"/>
                  </a:lnTo>
                  <a:lnTo>
                    <a:pt x="93076" y="642839"/>
                  </a:lnTo>
                  <a:lnTo>
                    <a:pt x="65961" y="607499"/>
                  </a:lnTo>
                  <a:lnTo>
                    <a:pt x="43062" y="569409"/>
                  </a:lnTo>
                  <a:lnTo>
                    <a:pt x="24699" y="528865"/>
                  </a:lnTo>
                  <a:lnTo>
                    <a:pt x="11189" y="486164"/>
                  </a:lnTo>
                  <a:lnTo>
                    <a:pt x="2850" y="441603"/>
                  </a:lnTo>
                  <a:lnTo>
                    <a:pt x="0" y="395478"/>
                  </a:lnTo>
                  <a:close/>
                </a:path>
              </a:pathLst>
            </a:custGeom>
            <a:ln w="25400">
              <a:solidFill>
                <a:srgbClr val="60ABE9"/>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8" name="object 8"/>
          <p:cNvSpPr txBox="1"/>
          <p:nvPr/>
        </p:nvSpPr>
        <p:spPr>
          <a:xfrm>
            <a:off x="1213917" y="2263140"/>
            <a:ext cx="1304290" cy="78232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4800" spc="-10">
                <a:solidFill>
                  <a:srgbClr val="60ABE9"/>
                </a:solidFill>
                <a:latin typeface="Arial MT"/>
                <a:cs typeface="Arial MT"/>
              </a:rPr>
              <a:t>RO1</a:t>
            </a:r>
            <a:endParaRPr sz="4800">
              <a:latin typeface="Arial MT"/>
              <a:cs typeface="Arial MT"/>
            </a:endParaRPr>
          </a:p>
        </p:txBody>
      </p:sp>
      <p:grpSp>
        <p:nvGrpSpPr>
          <p:cNvPr id="9" name="object 9"/>
          <p:cNvGrpSpPr/>
          <p:nvPr/>
        </p:nvGrpSpPr>
        <p:grpSpPr>
          <a:xfrm>
            <a:off x="1356867" y="4340859"/>
            <a:ext cx="15946118" cy="4199890"/>
            <a:chOff x="678433" y="2170429"/>
            <a:chExt cx="7973059" cy="2099945"/>
          </a:xfrm>
        </p:grpSpPr>
        <p:sp>
          <p:nvSpPr>
            <p:cNvPr id="10" name="object 10"/>
            <p:cNvSpPr/>
            <p:nvPr/>
          </p:nvSpPr>
          <p:spPr>
            <a:xfrm>
              <a:off x="691133" y="2183129"/>
              <a:ext cx="7947659" cy="2074545"/>
            </a:xfrm>
            <a:custGeom>
              <a:avLst/>
              <a:gdLst/>
              <a:ahLst/>
              <a:cxnLst/>
              <a:rect l="l" t="t" r="r" b="b"/>
              <a:pathLst>
                <a:path w="7947659" h="2074545">
                  <a:moveTo>
                    <a:pt x="7947660" y="0"/>
                  </a:moveTo>
                  <a:lnTo>
                    <a:pt x="191236" y="0"/>
                  </a:lnTo>
                  <a:lnTo>
                    <a:pt x="0" y="1037082"/>
                  </a:lnTo>
                  <a:lnTo>
                    <a:pt x="191236" y="2074164"/>
                  </a:lnTo>
                  <a:lnTo>
                    <a:pt x="7947660" y="2074164"/>
                  </a:lnTo>
                  <a:lnTo>
                    <a:pt x="7947660"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1" name="object 11"/>
            <p:cNvSpPr/>
            <p:nvPr/>
          </p:nvSpPr>
          <p:spPr>
            <a:xfrm>
              <a:off x="691133" y="2183129"/>
              <a:ext cx="7947659" cy="2074545"/>
            </a:xfrm>
            <a:custGeom>
              <a:avLst/>
              <a:gdLst/>
              <a:ahLst/>
              <a:cxnLst/>
              <a:rect l="l" t="t" r="r" b="b"/>
              <a:pathLst>
                <a:path w="7947659" h="2074545">
                  <a:moveTo>
                    <a:pt x="7947660" y="2074164"/>
                  </a:moveTo>
                  <a:lnTo>
                    <a:pt x="191236" y="2074164"/>
                  </a:lnTo>
                  <a:lnTo>
                    <a:pt x="0" y="1037082"/>
                  </a:lnTo>
                  <a:lnTo>
                    <a:pt x="191236" y="0"/>
                  </a:lnTo>
                  <a:lnTo>
                    <a:pt x="7947660" y="0"/>
                  </a:lnTo>
                  <a:lnTo>
                    <a:pt x="7947660" y="2074164"/>
                  </a:lnTo>
                  <a:close/>
                </a:path>
              </a:pathLst>
            </a:custGeom>
            <a:ln w="254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2" name="object 12"/>
          <p:cNvSpPr txBox="1"/>
          <p:nvPr/>
        </p:nvSpPr>
        <p:spPr>
          <a:xfrm>
            <a:off x="3033522" y="4660545"/>
            <a:ext cx="7470140" cy="60071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spc="-10">
                <a:solidFill>
                  <a:srgbClr val="FFFFFF"/>
                </a:solidFill>
                <a:latin typeface="Arial"/>
                <a:cs typeface="Arial"/>
              </a:rPr>
              <a:t>Ban</a:t>
            </a:r>
            <a:r>
              <a:rPr sz="3600" b="1">
                <a:solidFill>
                  <a:srgbClr val="FFFFFF"/>
                </a:solidFill>
                <a:latin typeface="Arial"/>
                <a:cs typeface="Arial"/>
              </a:rPr>
              <a:t> </a:t>
            </a:r>
            <a:r>
              <a:rPr sz="3600" b="1" spc="10">
                <a:solidFill>
                  <a:srgbClr val="FFFFFF"/>
                </a:solidFill>
                <a:latin typeface="Arial"/>
                <a:cs typeface="Arial"/>
              </a:rPr>
              <a:t>with</a:t>
            </a:r>
            <a:r>
              <a:rPr sz="3600" b="1" spc="-60">
                <a:solidFill>
                  <a:srgbClr val="FFFFFF"/>
                </a:solidFill>
                <a:latin typeface="Arial"/>
                <a:cs typeface="Arial"/>
              </a:rPr>
              <a:t> </a:t>
            </a:r>
            <a:r>
              <a:rPr sz="3600" b="1" spc="-10">
                <a:solidFill>
                  <a:srgbClr val="FFFFFF"/>
                </a:solidFill>
                <a:latin typeface="Arial"/>
                <a:cs typeface="Arial"/>
              </a:rPr>
              <a:t>use-specific derogations</a:t>
            </a:r>
            <a:endParaRPr sz="3600">
              <a:latin typeface="Arial"/>
              <a:cs typeface="Arial"/>
            </a:endParaRPr>
          </a:p>
        </p:txBody>
      </p:sp>
      <p:sp>
        <p:nvSpPr>
          <p:cNvPr id="13" name="object 13"/>
          <p:cNvSpPr txBox="1"/>
          <p:nvPr/>
        </p:nvSpPr>
        <p:spPr>
          <a:xfrm>
            <a:off x="3033523" y="5420867"/>
            <a:ext cx="12454890" cy="279527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98170" indent="-574040">
              <a:lnSpc>
                <a:spcPct val="100000"/>
              </a:lnSpc>
              <a:spcBef>
                <a:spcPts val="200"/>
              </a:spcBef>
              <a:buChar char="•"/>
              <a:tabLst>
                <a:tab pos="598170" algn="l"/>
                <a:tab pos="599440" algn="l"/>
              </a:tabLst>
            </a:pPr>
            <a:r>
              <a:rPr sz="3600" spc="-20">
                <a:solidFill>
                  <a:srgbClr val="FFFFFF"/>
                </a:solidFill>
                <a:latin typeface="Arial MT"/>
                <a:cs typeface="Arial MT"/>
              </a:rPr>
              <a:t>Transition</a:t>
            </a:r>
            <a:r>
              <a:rPr sz="3600" spc="-30">
                <a:solidFill>
                  <a:srgbClr val="FFFFFF"/>
                </a:solidFill>
                <a:latin typeface="Arial MT"/>
                <a:cs typeface="Arial MT"/>
              </a:rPr>
              <a:t> </a:t>
            </a:r>
            <a:r>
              <a:rPr sz="3600" spc="-10">
                <a:solidFill>
                  <a:srgbClr val="FFFFFF"/>
                </a:solidFill>
                <a:latin typeface="Arial MT"/>
                <a:cs typeface="Arial MT"/>
              </a:rPr>
              <a:t>period:</a:t>
            </a:r>
            <a:r>
              <a:rPr sz="3600" spc="10">
                <a:solidFill>
                  <a:srgbClr val="FFFFFF"/>
                </a:solidFill>
                <a:latin typeface="Arial MT"/>
                <a:cs typeface="Arial MT"/>
              </a:rPr>
              <a:t> </a:t>
            </a:r>
            <a:r>
              <a:rPr sz="3600" spc="-10">
                <a:solidFill>
                  <a:srgbClr val="FFFFFF"/>
                </a:solidFill>
                <a:latin typeface="Arial MT"/>
                <a:cs typeface="Arial MT"/>
              </a:rPr>
              <a:t>18 months</a:t>
            </a:r>
            <a:endParaRPr sz="3600">
              <a:latin typeface="Arial MT"/>
              <a:cs typeface="Arial MT"/>
            </a:endParaRPr>
          </a:p>
          <a:p>
            <a:pPr marL="598170" indent="-574040">
              <a:lnSpc>
                <a:spcPct val="100000"/>
              </a:lnSpc>
              <a:buChar char="•"/>
              <a:tabLst>
                <a:tab pos="598170" algn="l"/>
                <a:tab pos="599440" algn="l"/>
              </a:tabLst>
            </a:pPr>
            <a:r>
              <a:rPr sz="3600" spc="-10">
                <a:solidFill>
                  <a:srgbClr val="FFFFFF"/>
                </a:solidFill>
                <a:latin typeface="Arial MT"/>
                <a:cs typeface="Arial MT"/>
              </a:rPr>
              <a:t>Duration</a:t>
            </a:r>
            <a:r>
              <a:rPr sz="3600" spc="-20">
                <a:solidFill>
                  <a:srgbClr val="FFFFFF"/>
                </a:solidFill>
                <a:latin typeface="Arial MT"/>
                <a:cs typeface="Arial MT"/>
              </a:rPr>
              <a:t> </a:t>
            </a:r>
            <a:r>
              <a:rPr sz="3600" spc="-10">
                <a:solidFill>
                  <a:srgbClr val="FFFFFF"/>
                </a:solidFill>
                <a:latin typeface="Arial MT"/>
                <a:cs typeface="Arial MT"/>
              </a:rPr>
              <a:t>of</a:t>
            </a:r>
            <a:r>
              <a:rPr sz="3600" spc="-20">
                <a:solidFill>
                  <a:srgbClr val="FFFFFF"/>
                </a:solidFill>
                <a:latin typeface="Arial MT"/>
                <a:cs typeface="Arial MT"/>
              </a:rPr>
              <a:t> derogation:</a:t>
            </a:r>
            <a:endParaRPr sz="3600">
              <a:latin typeface="Arial MT"/>
              <a:cs typeface="Arial MT"/>
            </a:endParaRPr>
          </a:p>
          <a:p>
            <a:pPr marL="1512570" lvl="1" indent="-574040">
              <a:lnSpc>
                <a:spcPct val="100000"/>
              </a:lnSpc>
              <a:buFont typeface="Courier New"/>
              <a:buChar char="o"/>
              <a:tabLst>
                <a:tab pos="1513840" algn="l"/>
              </a:tabLst>
            </a:pPr>
            <a:r>
              <a:rPr sz="3600" spc="-20">
                <a:solidFill>
                  <a:srgbClr val="FFFFFF"/>
                </a:solidFill>
                <a:latin typeface="Arial MT"/>
                <a:cs typeface="Arial MT"/>
              </a:rPr>
              <a:t>5-years</a:t>
            </a:r>
            <a:r>
              <a:rPr sz="3600" spc="80">
                <a:solidFill>
                  <a:srgbClr val="FFFFFF"/>
                </a:solidFill>
                <a:latin typeface="Arial MT"/>
                <a:cs typeface="Arial MT"/>
              </a:rPr>
              <a:t> </a:t>
            </a:r>
            <a:r>
              <a:rPr sz="3600" spc="-10">
                <a:solidFill>
                  <a:srgbClr val="FFFFFF"/>
                </a:solidFill>
                <a:latin typeface="Arial MT"/>
                <a:cs typeface="Arial MT"/>
              </a:rPr>
              <a:t>(based</a:t>
            </a:r>
            <a:r>
              <a:rPr sz="3600" spc="20">
                <a:solidFill>
                  <a:srgbClr val="FFFFFF"/>
                </a:solidFill>
                <a:latin typeface="Arial MT"/>
                <a:cs typeface="Arial MT"/>
              </a:rPr>
              <a:t> </a:t>
            </a:r>
            <a:r>
              <a:rPr sz="3600" spc="-10">
                <a:solidFill>
                  <a:srgbClr val="FFFFFF"/>
                </a:solidFill>
                <a:latin typeface="Arial MT"/>
                <a:cs typeface="Arial MT"/>
              </a:rPr>
              <a:t>on </a:t>
            </a:r>
            <a:r>
              <a:rPr sz="3600">
                <a:solidFill>
                  <a:srgbClr val="FFFFFF"/>
                </a:solidFill>
                <a:latin typeface="Arial MT"/>
                <a:cs typeface="Arial MT"/>
              </a:rPr>
              <a:t>set</a:t>
            </a:r>
            <a:r>
              <a:rPr sz="3600" spc="10">
                <a:solidFill>
                  <a:srgbClr val="FFFFFF"/>
                </a:solidFill>
                <a:latin typeface="Arial MT"/>
                <a:cs typeface="Arial MT"/>
              </a:rPr>
              <a:t> </a:t>
            </a:r>
            <a:r>
              <a:rPr sz="3600" spc="-10">
                <a:solidFill>
                  <a:srgbClr val="FFFFFF"/>
                </a:solidFill>
                <a:latin typeface="Arial MT"/>
                <a:cs typeface="Arial MT"/>
              </a:rPr>
              <a:t>criteria</a:t>
            </a:r>
            <a:r>
              <a:rPr sz="3600" spc="10">
                <a:solidFill>
                  <a:srgbClr val="FFFFFF"/>
                </a:solidFill>
                <a:latin typeface="Arial MT"/>
                <a:cs typeface="Arial MT"/>
              </a:rPr>
              <a:t> </a:t>
            </a:r>
            <a:r>
              <a:rPr sz="3600" spc="-10">
                <a:solidFill>
                  <a:srgbClr val="FFFFFF"/>
                </a:solidFill>
                <a:latin typeface="Arial MT"/>
                <a:cs typeface="Arial MT"/>
              </a:rPr>
              <a:t>relating</a:t>
            </a:r>
            <a:r>
              <a:rPr sz="3600" spc="40">
                <a:solidFill>
                  <a:srgbClr val="FFFFFF"/>
                </a:solidFill>
                <a:latin typeface="Arial MT"/>
                <a:cs typeface="Arial MT"/>
              </a:rPr>
              <a:t> </a:t>
            </a:r>
            <a:r>
              <a:rPr sz="3600">
                <a:solidFill>
                  <a:srgbClr val="FFFFFF"/>
                </a:solidFill>
                <a:latin typeface="Arial MT"/>
                <a:cs typeface="Arial MT"/>
              </a:rPr>
              <a:t>to</a:t>
            </a:r>
            <a:r>
              <a:rPr sz="3600" spc="-10">
                <a:solidFill>
                  <a:srgbClr val="FFFFFF"/>
                </a:solidFill>
                <a:latin typeface="Arial MT"/>
                <a:cs typeface="Arial MT"/>
              </a:rPr>
              <a:t> alternatives)</a:t>
            </a:r>
            <a:endParaRPr sz="3600">
              <a:latin typeface="Arial MT"/>
              <a:cs typeface="Arial MT"/>
            </a:endParaRPr>
          </a:p>
          <a:p>
            <a:pPr marL="1512570" lvl="1" indent="-574040">
              <a:lnSpc>
                <a:spcPct val="100000"/>
              </a:lnSpc>
              <a:buFont typeface="Courier New"/>
              <a:buChar char="o"/>
              <a:tabLst>
                <a:tab pos="1513840" algn="l"/>
              </a:tabLst>
            </a:pPr>
            <a:r>
              <a:rPr sz="3600" spc="-20">
                <a:solidFill>
                  <a:srgbClr val="FFFFFF"/>
                </a:solidFill>
                <a:latin typeface="Arial MT"/>
                <a:cs typeface="Arial MT"/>
              </a:rPr>
              <a:t>12-years</a:t>
            </a:r>
            <a:r>
              <a:rPr sz="3600" spc="80">
                <a:solidFill>
                  <a:srgbClr val="FFFFFF"/>
                </a:solidFill>
                <a:latin typeface="Arial MT"/>
                <a:cs typeface="Arial MT"/>
              </a:rPr>
              <a:t> </a:t>
            </a:r>
            <a:r>
              <a:rPr sz="3600" spc="-10">
                <a:solidFill>
                  <a:srgbClr val="FFFFFF"/>
                </a:solidFill>
                <a:latin typeface="Arial MT"/>
                <a:cs typeface="Arial MT"/>
              </a:rPr>
              <a:t>(based</a:t>
            </a:r>
            <a:r>
              <a:rPr sz="3600" spc="20">
                <a:solidFill>
                  <a:srgbClr val="FFFFFF"/>
                </a:solidFill>
                <a:latin typeface="Arial MT"/>
                <a:cs typeface="Arial MT"/>
              </a:rPr>
              <a:t> </a:t>
            </a:r>
            <a:r>
              <a:rPr sz="3600" spc="-10">
                <a:solidFill>
                  <a:srgbClr val="FFFFFF"/>
                </a:solidFill>
                <a:latin typeface="Arial MT"/>
                <a:cs typeface="Arial MT"/>
              </a:rPr>
              <a:t>on </a:t>
            </a:r>
            <a:r>
              <a:rPr sz="3600">
                <a:solidFill>
                  <a:srgbClr val="FFFFFF"/>
                </a:solidFill>
                <a:latin typeface="Arial MT"/>
                <a:cs typeface="Arial MT"/>
              </a:rPr>
              <a:t>set</a:t>
            </a:r>
            <a:r>
              <a:rPr sz="3600" spc="20">
                <a:solidFill>
                  <a:srgbClr val="FFFFFF"/>
                </a:solidFill>
                <a:latin typeface="Arial MT"/>
                <a:cs typeface="Arial MT"/>
              </a:rPr>
              <a:t> </a:t>
            </a:r>
            <a:r>
              <a:rPr sz="3600" spc="-10">
                <a:solidFill>
                  <a:srgbClr val="FFFFFF"/>
                </a:solidFill>
                <a:latin typeface="Arial MT"/>
                <a:cs typeface="Arial MT"/>
              </a:rPr>
              <a:t>criteria</a:t>
            </a:r>
            <a:r>
              <a:rPr sz="3600" spc="20">
                <a:solidFill>
                  <a:srgbClr val="FFFFFF"/>
                </a:solidFill>
                <a:latin typeface="Arial MT"/>
                <a:cs typeface="Arial MT"/>
              </a:rPr>
              <a:t> </a:t>
            </a:r>
            <a:r>
              <a:rPr sz="3600" spc="-10">
                <a:solidFill>
                  <a:srgbClr val="FFFFFF"/>
                </a:solidFill>
                <a:latin typeface="Arial MT"/>
                <a:cs typeface="Arial MT"/>
              </a:rPr>
              <a:t>relating</a:t>
            </a:r>
            <a:r>
              <a:rPr sz="3600" spc="20">
                <a:solidFill>
                  <a:srgbClr val="FFFFFF"/>
                </a:solidFill>
                <a:latin typeface="Arial MT"/>
                <a:cs typeface="Arial MT"/>
              </a:rPr>
              <a:t> </a:t>
            </a:r>
            <a:r>
              <a:rPr sz="3600">
                <a:solidFill>
                  <a:srgbClr val="FFFFFF"/>
                </a:solidFill>
                <a:latin typeface="Arial MT"/>
                <a:cs typeface="Arial MT"/>
              </a:rPr>
              <a:t>to</a:t>
            </a:r>
            <a:r>
              <a:rPr sz="3600" spc="10">
                <a:solidFill>
                  <a:srgbClr val="FFFFFF"/>
                </a:solidFill>
                <a:latin typeface="Arial MT"/>
                <a:cs typeface="Arial MT"/>
              </a:rPr>
              <a:t> </a:t>
            </a:r>
            <a:r>
              <a:rPr sz="3600" spc="-10">
                <a:solidFill>
                  <a:srgbClr val="FFFFFF"/>
                </a:solidFill>
                <a:latin typeface="Arial MT"/>
                <a:cs typeface="Arial MT"/>
              </a:rPr>
              <a:t>alternatives)</a:t>
            </a:r>
            <a:endParaRPr sz="3600">
              <a:latin typeface="Arial MT"/>
              <a:cs typeface="Arial MT"/>
            </a:endParaRPr>
          </a:p>
          <a:p>
            <a:pPr marL="1512570" lvl="1" indent="-574040">
              <a:lnSpc>
                <a:spcPct val="100000"/>
              </a:lnSpc>
              <a:buFont typeface="Courier New"/>
              <a:buChar char="o"/>
              <a:tabLst>
                <a:tab pos="1513840" algn="l"/>
              </a:tabLst>
            </a:pPr>
            <a:r>
              <a:rPr sz="3600" spc="-20">
                <a:solidFill>
                  <a:srgbClr val="FFFFFF"/>
                </a:solidFill>
                <a:latin typeface="Arial MT"/>
                <a:cs typeface="Arial MT"/>
              </a:rPr>
              <a:t>Time-unlimited</a:t>
            </a:r>
            <a:r>
              <a:rPr sz="3600" spc="20">
                <a:solidFill>
                  <a:srgbClr val="FFFFFF"/>
                </a:solidFill>
                <a:latin typeface="Arial MT"/>
                <a:cs typeface="Arial MT"/>
              </a:rPr>
              <a:t> </a:t>
            </a:r>
            <a:r>
              <a:rPr sz="3600" spc="-10">
                <a:solidFill>
                  <a:srgbClr val="FFFFFF"/>
                </a:solidFill>
                <a:latin typeface="Arial MT"/>
                <a:cs typeface="Arial MT"/>
              </a:rPr>
              <a:t>derogations</a:t>
            </a:r>
            <a:r>
              <a:rPr sz="3600" spc="60">
                <a:solidFill>
                  <a:srgbClr val="FFFFFF"/>
                </a:solidFill>
                <a:latin typeface="Arial MT"/>
                <a:cs typeface="Arial MT"/>
              </a:rPr>
              <a:t> </a:t>
            </a:r>
            <a:r>
              <a:rPr sz="3600" spc="-10">
                <a:solidFill>
                  <a:srgbClr val="FFFFFF"/>
                </a:solidFill>
                <a:latin typeface="Arial MT"/>
                <a:cs typeface="Arial MT"/>
              </a:rPr>
              <a:t>(specifically</a:t>
            </a:r>
            <a:r>
              <a:rPr sz="3600" spc="60">
                <a:solidFill>
                  <a:srgbClr val="FFFFFF"/>
                </a:solidFill>
                <a:latin typeface="Arial MT"/>
                <a:cs typeface="Arial MT"/>
              </a:rPr>
              <a:t> </a:t>
            </a:r>
            <a:r>
              <a:rPr sz="3600" spc="-10">
                <a:solidFill>
                  <a:srgbClr val="FFFFFF"/>
                </a:solidFill>
                <a:latin typeface="Arial MT"/>
                <a:cs typeface="Arial MT"/>
              </a:rPr>
              <a:t>justified)</a:t>
            </a:r>
            <a:endParaRPr sz="3600">
              <a:latin typeface="Arial MT"/>
              <a:cs typeface="Arial MT"/>
            </a:endParaRPr>
          </a:p>
        </p:txBody>
      </p:sp>
      <p:grpSp>
        <p:nvGrpSpPr>
          <p:cNvPr id="14" name="object 14"/>
          <p:cNvGrpSpPr/>
          <p:nvPr/>
        </p:nvGrpSpPr>
        <p:grpSpPr>
          <a:xfrm>
            <a:off x="978917" y="5639308"/>
            <a:ext cx="1746250" cy="1633220"/>
            <a:chOff x="489458" y="2819654"/>
            <a:chExt cx="873125" cy="816610"/>
          </a:xfrm>
        </p:grpSpPr>
        <p:sp>
          <p:nvSpPr>
            <p:cNvPr id="15" name="object 15"/>
            <p:cNvSpPr/>
            <p:nvPr/>
          </p:nvSpPr>
          <p:spPr>
            <a:xfrm>
              <a:off x="502158" y="2832354"/>
              <a:ext cx="847725" cy="791210"/>
            </a:xfrm>
            <a:custGeom>
              <a:avLst/>
              <a:gdLst/>
              <a:ahLst/>
              <a:cxnLst/>
              <a:rect l="l" t="t" r="r" b="b"/>
              <a:pathLst>
                <a:path w="847725" h="791210">
                  <a:moveTo>
                    <a:pt x="423672" y="0"/>
                  </a:moveTo>
                  <a:lnTo>
                    <a:pt x="374263" y="2660"/>
                  </a:lnTo>
                  <a:lnTo>
                    <a:pt x="326528" y="10443"/>
                  </a:lnTo>
                  <a:lnTo>
                    <a:pt x="280786" y="23053"/>
                  </a:lnTo>
                  <a:lnTo>
                    <a:pt x="237353" y="40192"/>
                  </a:lnTo>
                  <a:lnTo>
                    <a:pt x="196547" y="61565"/>
                  </a:lnTo>
                  <a:lnTo>
                    <a:pt x="158687" y="86874"/>
                  </a:lnTo>
                  <a:lnTo>
                    <a:pt x="124091" y="115823"/>
                  </a:lnTo>
                  <a:lnTo>
                    <a:pt x="93076" y="148116"/>
                  </a:lnTo>
                  <a:lnTo>
                    <a:pt x="65961" y="183456"/>
                  </a:lnTo>
                  <a:lnTo>
                    <a:pt x="43062" y="221546"/>
                  </a:lnTo>
                  <a:lnTo>
                    <a:pt x="24699" y="262090"/>
                  </a:lnTo>
                  <a:lnTo>
                    <a:pt x="11189" y="304791"/>
                  </a:lnTo>
                  <a:lnTo>
                    <a:pt x="2850" y="349352"/>
                  </a:lnTo>
                  <a:lnTo>
                    <a:pt x="0" y="395477"/>
                  </a:lnTo>
                  <a:lnTo>
                    <a:pt x="2850" y="441603"/>
                  </a:lnTo>
                  <a:lnTo>
                    <a:pt x="11189" y="486164"/>
                  </a:lnTo>
                  <a:lnTo>
                    <a:pt x="24699" y="528865"/>
                  </a:lnTo>
                  <a:lnTo>
                    <a:pt x="43062" y="569409"/>
                  </a:lnTo>
                  <a:lnTo>
                    <a:pt x="65961" y="607499"/>
                  </a:lnTo>
                  <a:lnTo>
                    <a:pt x="93076" y="642839"/>
                  </a:lnTo>
                  <a:lnTo>
                    <a:pt x="124091" y="675132"/>
                  </a:lnTo>
                  <a:lnTo>
                    <a:pt x="158687" y="704081"/>
                  </a:lnTo>
                  <a:lnTo>
                    <a:pt x="196547" y="729390"/>
                  </a:lnTo>
                  <a:lnTo>
                    <a:pt x="237353" y="750763"/>
                  </a:lnTo>
                  <a:lnTo>
                    <a:pt x="280786" y="767902"/>
                  </a:lnTo>
                  <a:lnTo>
                    <a:pt x="326528" y="780512"/>
                  </a:lnTo>
                  <a:lnTo>
                    <a:pt x="374263" y="788295"/>
                  </a:lnTo>
                  <a:lnTo>
                    <a:pt x="423672" y="790955"/>
                  </a:lnTo>
                  <a:lnTo>
                    <a:pt x="473080" y="788295"/>
                  </a:lnTo>
                  <a:lnTo>
                    <a:pt x="520815" y="780512"/>
                  </a:lnTo>
                  <a:lnTo>
                    <a:pt x="566557" y="767902"/>
                  </a:lnTo>
                  <a:lnTo>
                    <a:pt x="609990" y="750763"/>
                  </a:lnTo>
                  <a:lnTo>
                    <a:pt x="650796" y="729390"/>
                  </a:lnTo>
                  <a:lnTo>
                    <a:pt x="688656" y="704081"/>
                  </a:lnTo>
                  <a:lnTo>
                    <a:pt x="723252" y="675132"/>
                  </a:lnTo>
                  <a:lnTo>
                    <a:pt x="754267" y="642839"/>
                  </a:lnTo>
                  <a:lnTo>
                    <a:pt x="781382" y="607499"/>
                  </a:lnTo>
                  <a:lnTo>
                    <a:pt x="804281" y="569409"/>
                  </a:lnTo>
                  <a:lnTo>
                    <a:pt x="822644" y="528865"/>
                  </a:lnTo>
                  <a:lnTo>
                    <a:pt x="836154" y="486164"/>
                  </a:lnTo>
                  <a:lnTo>
                    <a:pt x="844493" y="441603"/>
                  </a:lnTo>
                  <a:lnTo>
                    <a:pt x="847344" y="395477"/>
                  </a:lnTo>
                  <a:lnTo>
                    <a:pt x="844493" y="349352"/>
                  </a:lnTo>
                  <a:lnTo>
                    <a:pt x="836154" y="304791"/>
                  </a:lnTo>
                  <a:lnTo>
                    <a:pt x="822644" y="262090"/>
                  </a:lnTo>
                  <a:lnTo>
                    <a:pt x="804281" y="221546"/>
                  </a:lnTo>
                  <a:lnTo>
                    <a:pt x="781382" y="183456"/>
                  </a:lnTo>
                  <a:lnTo>
                    <a:pt x="754267" y="148116"/>
                  </a:lnTo>
                  <a:lnTo>
                    <a:pt x="723252" y="115823"/>
                  </a:lnTo>
                  <a:lnTo>
                    <a:pt x="688656" y="86874"/>
                  </a:lnTo>
                  <a:lnTo>
                    <a:pt x="650796" y="61565"/>
                  </a:lnTo>
                  <a:lnTo>
                    <a:pt x="609990" y="40192"/>
                  </a:lnTo>
                  <a:lnTo>
                    <a:pt x="566557" y="23053"/>
                  </a:lnTo>
                  <a:lnTo>
                    <a:pt x="520815" y="10443"/>
                  </a:lnTo>
                  <a:lnTo>
                    <a:pt x="473080" y="2660"/>
                  </a:lnTo>
                  <a:lnTo>
                    <a:pt x="423672"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6" name="object 16"/>
            <p:cNvSpPr/>
            <p:nvPr/>
          </p:nvSpPr>
          <p:spPr>
            <a:xfrm>
              <a:off x="502158" y="2832354"/>
              <a:ext cx="847725" cy="791210"/>
            </a:xfrm>
            <a:custGeom>
              <a:avLst/>
              <a:gdLst/>
              <a:ahLst/>
              <a:cxnLst/>
              <a:rect l="l" t="t" r="r" b="b"/>
              <a:pathLst>
                <a:path w="847725" h="791210">
                  <a:moveTo>
                    <a:pt x="0" y="395477"/>
                  </a:moveTo>
                  <a:lnTo>
                    <a:pt x="2850" y="349352"/>
                  </a:lnTo>
                  <a:lnTo>
                    <a:pt x="11189" y="304791"/>
                  </a:lnTo>
                  <a:lnTo>
                    <a:pt x="24699" y="262090"/>
                  </a:lnTo>
                  <a:lnTo>
                    <a:pt x="43062" y="221546"/>
                  </a:lnTo>
                  <a:lnTo>
                    <a:pt x="65961" y="183456"/>
                  </a:lnTo>
                  <a:lnTo>
                    <a:pt x="93076" y="148116"/>
                  </a:lnTo>
                  <a:lnTo>
                    <a:pt x="124091" y="115823"/>
                  </a:lnTo>
                  <a:lnTo>
                    <a:pt x="158687" y="86874"/>
                  </a:lnTo>
                  <a:lnTo>
                    <a:pt x="196547" y="61565"/>
                  </a:lnTo>
                  <a:lnTo>
                    <a:pt x="237353" y="40192"/>
                  </a:lnTo>
                  <a:lnTo>
                    <a:pt x="280786" y="23053"/>
                  </a:lnTo>
                  <a:lnTo>
                    <a:pt x="326528" y="10443"/>
                  </a:lnTo>
                  <a:lnTo>
                    <a:pt x="374263" y="2660"/>
                  </a:lnTo>
                  <a:lnTo>
                    <a:pt x="423672" y="0"/>
                  </a:lnTo>
                  <a:lnTo>
                    <a:pt x="473080" y="2660"/>
                  </a:lnTo>
                  <a:lnTo>
                    <a:pt x="520815" y="10443"/>
                  </a:lnTo>
                  <a:lnTo>
                    <a:pt x="566557" y="23053"/>
                  </a:lnTo>
                  <a:lnTo>
                    <a:pt x="609990" y="40192"/>
                  </a:lnTo>
                  <a:lnTo>
                    <a:pt x="650796" y="61565"/>
                  </a:lnTo>
                  <a:lnTo>
                    <a:pt x="688656" y="86874"/>
                  </a:lnTo>
                  <a:lnTo>
                    <a:pt x="723252" y="115823"/>
                  </a:lnTo>
                  <a:lnTo>
                    <a:pt x="754267" y="148116"/>
                  </a:lnTo>
                  <a:lnTo>
                    <a:pt x="781382" y="183456"/>
                  </a:lnTo>
                  <a:lnTo>
                    <a:pt x="804281" y="221546"/>
                  </a:lnTo>
                  <a:lnTo>
                    <a:pt x="822644" y="262090"/>
                  </a:lnTo>
                  <a:lnTo>
                    <a:pt x="836154" y="304791"/>
                  </a:lnTo>
                  <a:lnTo>
                    <a:pt x="844493" y="349352"/>
                  </a:lnTo>
                  <a:lnTo>
                    <a:pt x="847344" y="395477"/>
                  </a:lnTo>
                  <a:lnTo>
                    <a:pt x="844493" y="441603"/>
                  </a:lnTo>
                  <a:lnTo>
                    <a:pt x="836154" y="486164"/>
                  </a:lnTo>
                  <a:lnTo>
                    <a:pt x="822644" y="528865"/>
                  </a:lnTo>
                  <a:lnTo>
                    <a:pt x="804281" y="569409"/>
                  </a:lnTo>
                  <a:lnTo>
                    <a:pt x="781382" y="607499"/>
                  </a:lnTo>
                  <a:lnTo>
                    <a:pt x="754267" y="642839"/>
                  </a:lnTo>
                  <a:lnTo>
                    <a:pt x="723252" y="675132"/>
                  </a:lnTo>
                  <a:lnTo>
                    <a:pt x="688656" y="704081"/>
                  </a:lnTo>
                  <a:lnTo>
                    <a:pt x="650796" y="729390"/>
                  </a:lnTo>
                  <a:lnTo>
                    <a:pt x="609990" y="750763"/>
                  </a:lnTo>
                  <a:lnTo>
                    <a:pt x="566557" y="767902"/>
                  </a:lnTo>
                  <a:lnTo>
                    <a:pt x="520815" y="780512"/>
                  </a:lnTo>
                  <a:lnTo>
                    <a:pt x="473080" y="788295"/>
                  </a:lnTo>
                  <a:lnTo>
                    <a:pt x="423672" y="790955"/>
                  </a:lnTo>
                  <a:lnTo>
                    <a:pt x="374263" y="788295"/>
                  </a:lnTo>
                  <a:lnTo>
                    <a:pt x="326528" y="780512"/>
                  </a:lnTo>
                  <a:lnTo>
                    <a:pt x="280786" y="767902"/>
                  </a:lnTo>
                  <a:lnTo>
                    <a:pt x="237353" y="750763"/>
                  </a:lnTo>
                  <a:lnTo>
                    <a:pt x="196547" y="729390"/>
                  </a:lnTo>
                  <a:lnTo>
                    <a:pt x="158687" y="704081"/>
                  </a:lnTo>
                  <a:lnTo>
                    <a:pt x="124091" y="675132"/>
                  </a:lnTo>
                  <a:lnTo>
                    <a:pt x="93076" y="642839"/>
                  </a:lnTo>
                  <a:lnTo>
                    <a:pt x="65961" y="607499"/>
                  </a:lnTo>
                  <a:lnTo>
                    <a:pt x="43062" y="569409"/>
                  </a:lnTo>
                  <a:lnTo>
                    <a:pt x="24699" y="528865"/>
                  </a:lnTo>
                  <a:lnTo>
                    <a:pt x="11189" y="486164"/>
                  </a:lnTo>
                  <a:lnTo>
                    <a:pt x="2850" y="441603"/>
                  </a:lnTo>
                  <a:lnTo>
                    <a:pt x="0" y="395477"/>
                  </a:lnTo>
                  <a:close/>
                </a:path>
              </a:pathLst>
            </a:custGeom>
            <a:ln w="254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7" name="object 17"/>
          <p:cNvSpPr txBox="1"/>
          <p:nvPr/>
        </p:nvSpPr>
        <p:spPr>
          <a:xfrm>
            <a:off x="1160881" y="6003034"/>
            <a:ext cx="1304290" cy="78232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4800" spc="-10">
                <a:solidFill>
                  <a:srgbClr val="1A6FB8"/>
                </a:solidFill>
                <a:latin typeface="Arial MT"/>
                <a:cs typeface="Arial MT"/>
              </a:rPr>
              <a:t>RO2</a:t>
            </a:r>
            <a:endParaRPr sz="4800">
              <a:latin typeface="Arial MT"/>
              <a:cs typeface="Arial MT"/>
            </a:endParaRPr>
          </a:p>
        </p:txBody>
      </p:sp>
      <p:sp>
        <p:nvSpPr>
          <p:cNvPr id="18" name="object 18"/>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12</a:t>
            </a:fld>
            <a:endParaRPr spc="-10"/>
          </a:p>
        </p:txBody>
      </p:sp>
    </p:spTree>
    <p:extLst>
      <p:ext uri="{BB962C8B-B14F-4D97-AF65-F5344CB8AC3E}">
        <p14:creationId xmlns:p14="http://schemas.microsoft.com/office/powerpoint/2010/main" val="28137558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246114" y="226312"/>
            <a:ext cx="579882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60"/>
              <a:t>Transition</a:t>
            </a:r>
            <a:r>
              <a:rPr sz="4400" spc="228"/>
              <a:t> </a:t>
            </a:r>
            <a:r>
              <a:rPr sz="4400" spc="70"/>
              <a:t>period</a:t>
            </a:r>
            <a:r>
              <a:rPr sz="4400" spc="228"/>
              <a:t> </a:t>
            </a:r>
            <a:r>
              <a:rPr sz="4400" spc="40"/>
              <a:t>(§</a:t>
            </a:r>
            <a:r>
              <a:rPr sz="4400" spc="180"/>
              <a:t> </a:t>
            </a:r>
            <a:r>
              <a:rPr sz="4400" spc="90"/>
              <a:t>3)</a:t>
            </a:r>
            <a:endParaRPr sz="4400"/>
          </a:p>
        </p:txBody>
      </p:sp>
      <p:sp>
        <p:nvSpPr>
          <p:cNvPr id="3" name="object 3"/>
          <p:cNvSpPr txBox="1"/>
          <p:nvPr/>
        </p:nvSpPr>
        <p:spPr>
          <a:xfrm>
            <a:off x="4843270" y="2045207"/>
            <a:ext cx="10175240" cy="1315743"/>
          </a:xfrm>
          <a:prstGeom prst="rect">
            <a:avLst/>
          </a:prstGeom>
          <a:solidFill>
            <a:srgbClr val="CCD4E6"/>
          </a:solidFill>
        </p:spPr>
        <p:txBody>
          <a:bodyPr vert="horz" wrap="square" lIns="0" tIns="78738"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4150">
              <a:lnSpc>
                <a:spcPct val="100000"/>
              </a:lnSpc>
              <a:spcBef>
                <a:spcPts val="618"/>
              </a:spcBef>
            </a:pPr>
            <a:r>
              <a:rPr sz="3600" spc="-20">
                <a:latin typeface="Arial MT"/>
                <a:cs typeface="Arial MT"/>
              </a:rPr>
              <a:t>Transition</a:t>
            </a:r>
            <a:r>
              <a:rPr sz="3600" spc="-30">
                <a:latin typeface="Arial MT"/>
                <a:cs typeface="Arial MT"/>
              </a:rPr>
              <a:t> </a:t>
            </a:r>
            <a:r>
              <a:rPr sz="3600" spc="-10">
                <a:latin typeface="Arial MT"/>
                <a:cs typeface="Arial MT"/>
              </a:rPr>
              <a:t>period:</a:t>
            </a:r>
            <a:r>
              <a:rPr sz="3600" spc="10">
                <a:latin typeface="Arial MT"/>
                <a:cs typeface="Arial MT"/>
              </a:rPr>
              <a:t> </a:t>
            </a:r>
            <a:r>
              <a:rPr sz="3600" spc="-10">
                <a:latin typeface="Arial MT"/>
                <a:cs typeface="Arial MT"/>
              </a:rPr>
              <a:t>18 months</a:t>
            </a:r>
            <a:endParaRPr sz="3600">
              <a:latin typeface="Arial MT"/>
              <a:cs typeface="Arial MT"/>
            </a:endParaRPr>
          </a:p>
          <a:p>
            <a:pPr marL="184150">
              <a:lnSpc>
                <a:spcPct val="100000"/>
              </a:lnSpc>
              <a:spcBef>
                <a:spcPts val="1010"/>
              </a:spcBef>
            </a:pPr>
            <a:r>
              <a:rPr sz="3600" spc="-10">
                <a:latin typeface="Arial MT"/>
                <a:cs typeface="Arial MT"/>
              </a:rPr>
              <a:t>„Standard“</a:t>
            </a:r>
            <a:r>
              <a:rPr sz="3600" spc="20">
                <a:latin typeface="Arial MT"/>
                <a:cs typeface="Arial MT"/>
              </a:rPr>
              <a:t> </a:t>
            </a:r>
            <a:r>
              <a:rPr sz="3600" spc="-10">
                <a:latin typeface="Arial MT"/>
                <a:cs typeface="Arial MT"/>
              </a:rPr>
              <a:t>period</a:t>
            </a:r>
            <a:r>
              <a:rPr sz="3600" spc="10">
                <a:latin typeface="Arial MT"/>
                <a:cs typeface="Arial MT"/>
              </a:rPr>
              <a:t> </a:t>
            </a:r>
            <a:r>
              <a:rPr sz="3600">
                <a:latin typeface="Arial MT"/>
                <a:cs typeface="Arial MT"/>
              </a:rPr>
              <a:t>for </a:t>
            </a:r>
            <a:r>
              <a:rPr sz="3600" spc="-10">
                <a:latin typeface="Arial MT"/>
                <a:cs typeface="Arial MT"/>
              </a:rPr>
              <a:t>REACH</a:t>
            </a:r>
            <a:r>
              <a:rPr sz="3600" spc="20">
                <a:latin typeface="Arial MT"/>
                <a:cs typeface="Arial MT"/>
              </a:rPr>
              <a:t> </a:t>
            </a:r>
            <a:r>
              <a:rPr sz="3600" spc="-10">
                <a:latin typeface="Arial MT"/>
                <a:cs typeface="Arial MT"/>
              </a:rPr>
              <a:t>restrictions</a:t>
            </a:r>
            <a:endParaRPr sz="3600">
              <a:latin typeface="Arial MT"/>
              <a:cs typeface="Arial MT"/>
            </a:endParaRPr>
          </a:p>
        </p:txBody>
      </p:sp>
      <p:pic>
        <p:nvPicPr>
          <p:cNvPr id="4" name="object 4"/>
          <p:cNvPicPr/>
          <p:nvPr/>
        </p:nvPicPr>
        <p:blipFill>
          <a:blip r:embed="rId2" cstate="print"/>
          <a:stretch>
            <a:fillRect/>
          </a:stretch>
        </p:blipFill>
        <p:spPr>
          <a:xfrm>
            <a:off x="2936107" y="4215253"/>
            <a:ext cx="1952002" cy="1903606"/>
          </a:xfrm>
          <a:prstGeom prst="rect">
            <a:avLst/>
          </a:prstGeom>
        </p:spPr>
      </p:pic>
      <p:sp>
        <p:nvSpPr>
          <p:cNvPr id="5" name="object 5"/>
          <p:cNvSpPr txBox="1"/>
          <p:nvPr/>
        </p:nvSpPr>
        <p:spPr>
          <a:xfrm>
            <a:off x="5015485" y="7021068"/>
            <a:ext cx="9803130" cy="914353"/>
          </a:xfrm>
          <a:prstGeom prst="rect">
            <a:avLst/>
          </a:prstGeom>
          <a:ln w="38100">
            <a:solidFill>
              <a:srgbClr val="00AF50"/>
            </a:solidFill>
          </a:ln>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450340" marR="186690" indent="-1249680">
              <a:lnSpc>
                <a:spcPct val="100000"/>
              </a:lnSpc>
              <a:spcBef>
                <a:spcPts val="650"/>
              </a:spcBef>
            </a:pPr>
            <a:r>
              <a:rPr sz="2700" b="1">
                <a:latin typeface="Arial"/>
                <a:cs typeface="Arial"/>
              </a:rPr>
              <a:t>(Continued) use of </a:t>
            </a:r>
            <a:r>
              <a:rPr sz="2700" b="1" spc="-20">
                <a:latin typeface="Arial"/>
                <a:cs typeface="Arial"/>
              </a:rPr>
              <a:t>PFAS-containing </a:t>
            </a:r>
            <a:r>
              <a:rPr sz="2700" b="1">
                <a:latin typeface="Arial"/>
                <a:cs typeface="Arial"/>
              </a:rPr>
              <a:t>mixtures and articles </a:t>
            </a:r>
            <a:r>
              <a:rPr sz="2700" b="1" spc="-730">
                <a:latin typeface="Arial"/>
                <a:cs typeface="Arial"/>
              </a:rPr>
              <a:t> </a:t>
            </a:r>
            <a:r>
              <a:rPr sz="2700" b="1">
                <a:latin typeface="Arial"/>
                <a:cs typeface="Arial"/>
              </a:rPr>
              <a:t>already</a:t>
            </a:r>
            <a:r>
              <a:rPr sz="2700" b="1" spc="-60">
                <a:latin typeface="Arial"/>
                <a:cs typeface="Arial"/>
              </a:rPr>
              <a:t> </a:t>
            </a:r>
            <a:r>
              <a:rPr sz="2700" b="1">
                <a:latin typeface="Arial"/>
                <a:cs typeface="Arial"/>
              </a:rPr>
              <a:t>placed</a:t>
            </a:r>
            <a:r>
              <a:rPr sz="2700" b="1" spc="-50">
                <a:latin typeface="Arial"/>
                <a:cs typeface="Arial"/>
              </a:rPr>
              <a:t> </a:t>
            </a:r>
            <a:r>
              <a:rPr sz="2700" b="1">
                <a:latin typeface="Arial"/>
                <a:cs typeface="Arial"/>
              </a:rPr>
              <a:t>on</a:t>
            </a:r>
            <a:r>
              <a:rPr sz="2700" b="1" spc="-10">
                <a:latin typeface="Arial"/>
                <a:cs typeface="Arial"/>
              </a:rPr>
              <a:t> </a:t>
            </a:r>
            <a:r>
              <a:rPr sz="2700" b="1">
                <a:latin typeface="Arial"/>
                <a:cs typeface="Arial"/>
              </a:rPr>
              <a:t>the</a:t>
            </a:r>
            <a:r>
              <a:rPr sz="2700" b="1" spc="-30">
                <a:latin typeface="Arial"/>
                <a:cs typeface="Arial"/>
              </a:rPr>
              <a:t> </a:t>
            </a:r>
            <a:r>
              <a:rPr sz="2700" b="1">
                <a:latin typeface="Arial"/>
                <a:cs typeface="Arial"/>
              </a:rPr>
              <a:t>market</a:t>
            </a:r>
            <a:r>
              <a:rPr sz="2700" b="1" spc="-40">
                <a:latin typeface="Arial"/>
                <a:cs typeface="Arial"/>
              </a:rPr>
              <a:t> </a:t>
            </a:r>
            <a:r>
              <a:rPr sz="2700" b="1" spc="-10">
                <a:latin typeface="Arial"/>
                <a:cs typeface="Arial"/>
              </a:rPr>
              <a:t>still</a:t>
            </a:r>
            <a:r>
              <a:rPr sz="2700" b="1" spc="-20">
                <a:latin typeface="Arial"/>
                <a:cs typeface="Arial"/>
              </a:rPr>
              <a:t> </a:t>
            </a:r>
            <a:r>
              <a:rPr sz="2700" b="1">
                <a:latin typeface="Arial"/>
                <a:cs typeface="Arial"/>
              </a:rPr>
              <a:t>possible</a:t>
            </a:r>
            <a:endParaRPr sz="2700">
              <a:latin typeface="Arial"/>
              <a:cs typeface="Arial"/>
            </a:endParaRPr>
          </a:p>
        </p:txBody>
      </p:sp>
      <p:pic>
        <p:nvPicPr>
          <p:cNvPr id="6" name="object 6"/>
          <p:cNvPicPr/>
          <p:nvPr/>
        </p:nvPicPr>
        <p:blipFill>
          <a:blip r:embed="rId3" cstate="print"/>
          <a:stretch>
            <a:fillRect/>
          </a:stretch>
        </p:blipFill>
        <p:spPr>
          <a:xfrm>
            <a:off x="3130294" y="6748271"/>
            <a:ext cx="1560576" cy="1563622"/>
          </a:xfrm>
          <a:prstGeom prst="rect">
            <a:avLst/>
          </a:prstGeom>
        </p:spPr>
      </p:pic>
      <p:sp>
        <p:nvSpPr>
          <p:cNvPr id="7" name="object 7"/>
          <p:cNvSpPr txBox="1"/>
          <p:nvPr/>
        </p:nvSpPr>
        <p:spPr>
          <a:xfrm>
            <a:off x="5015485" y="4360164"/>
            <a:ext cx="9803130" cy="1328569"/>
          </a:xfrm>
          <a:prstGeom prst="rect">
            <a:avLst/>
          </a:prstGeom>
          <a:ln w="38100">
            <a:solidFill>
              <a:srgbClr val="FF0000"/>
            </a:solidFill>
          </a:ln>
        </p:spPr>
        <p:txBody>
          <a:bodyPr vert="horz" wrap="square" lIns="0" tIns="8128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lnSpc>
                <a:spcPct val="100000"/>
              </a:lnSpc>
              <a:spcBef>
                <a:spcPts val="640"/>
              </a:spcBef>
            </a:pPr>
            <a:r>
              <a:rPr sz="2700" b="1">
                <a:latin typeface="Arial"/>
                <a:cs typeface="Arial"/>
              </a:rPr>
              <a:t>18</a:t>
            </a:r>
            <a:r>
              <a:rPr sz="2700" b="1" spc="-40">
                <a:latin typeface="Arial"/>
                <a:cs typeface="Arial"/>
              </a:rPr>
              <a:t> </a:t>
            </a:r>
            <a:r>
              <a:rPr sz="2700" b="1">
                <a:latin typeface="Arial"/>
                <a:cs typeface="Arial"/>
              </a:rPr>
              <a:t>months</a:t>
            </a:r>
            <a:r>
              <a:rPr sz="2700" b="1" spc="-40">
                <a:latin typeface="Arial"/>
                <a:cs typeface="Arial"/>
              </a:rPr>
              <a:t> </a:t>
            </a:r>
            <a:r>
              <a:rPr sz="2700" b="1">
                <a:latin typeface="Arial"/>
                <a:cs typeface="Arial"/>
              </a:rPr>
              <a:t>after</a:t>
            </a:r>
            <a:r>
              <a:rPr sz="2700" b="1" spc="-50">
                <a:latin typeface="Arial"/>
                <a:cs typeface="Arial"/>
              </a:rPr>
              <a:t> </a:t>
            </a:r>
            <a:r>
              <a:rPr sz="2700" b="1">
                <a:latin typeface="Arial"/>
                <a:cs typeface="Arial"/>
              </a:rPr>
              <a:t>entry</a:t>
            </a:r>
            <a:r>
              <a:rPr sz="2700" b="1" spc="-60">
                <a:latin typeface="Arial"/>
                <a:cs typeface="Arial"/>
              </a:rPr>
              <a:t> </a:t>
            </a:r>
            <a:r>
              <a:rPr sz="2700" b="1">
                <a:latin typeface="Arial"/>
                <a:cs typeface="Arial"/>
              </a:rPr>
              <a:t>into</a:t>
            </a:r>
            <a:r>
              <a:rPr sz="2700" b="1" spc="-10">
                <a:latin typeface="Arial"/>
                <a:cs typeface="Arial"/>
              </a:rPr>
              <a:t> </a:t>
            </a:r>
            <a:r>
              <a:rPr sz="2700" b="1">
                <a:latin typeface="Arial"/>
                <a:cs typeface="Arial"/>
              </a:rPr>
              <a:t>force:</a:t>
            </a:r>
            <a:endParaRPr sz="2700">
              <a:latin typeface="Arial"/>
              <a:cs typeface="Arial"/>
            </a:endParaRPr>
          </a:p>
          <a:p>
            <a:pPr marL="684530" marR="674370" algn="ctr">
              <a:lnSpc>
                <a:spcPct val="100000"/>
              </a:lnSpc>
            </a:pPr>
            <a:r>
              <a:rPr sz="2700" b="1">
                <a:latin typeface="Arial"/>
                <a:cs typeface="Arial"/>
              </a:rPr>
              <a:t>Ban</a:t>
            </a:r>
            <a:r>
              <a:rPr sz="2700" b="1" spc="-30">
                <a:latin typeface="Arial"/>
                <a:cs typeface="Arial"/>
              </a:rPr>
              <a:t> </a:t>
            </a:r>
            <a:r>
              <a:rPr sz="2700" b="1">
                <a:latin typeface="Arial"/>
                <a:cs typeface="Arial"/>
              </a:rPr>
              <a:t>of</a:t>
            </a:r>
            <a:r>
              <a:rPr sz="2700" b="1" spc="-30">
                <a:latin typeface="Arial"/>
                <a:cs typeface="Arial"/>
              </a:rPr>
              <a:t> </a:t>
            </a:r>
            <a:r>
              <a:rPr sz="2700" b="1">
                <a:latin typeface="Arial"/>
                <a:cs typeface="Arial"/>
              </a:rPr>
              <a:t>all</a:t>
            </a:r>
            <a:r>
              <a:rPr sz="2700" b="1" spc="-30">
                <a:latin typeface="Arial"/>
                <a:cs typeface="Arial"/>
              </a:rPr>
              <a:t> </a:t>
            </a:r>
            <a:r>
              <a:rPr sz="2700" b="1">
                <a:latin typeface="Arial"/>
                <a:cs typeface="Arial"/>
              </a:rPr>
              <a:t>uses</a:t>
            </a:r>
            <a:r>
              <a:rPr sz="2700" b="1" spc="-20">
                <a:latin typeface="Arial"/>
                <a:cs typeface="Arial"/>
              </a:rPr>
              <a:t> </a:t>
            </a:r>
            <a:r>
              <a:rPr sz="2700" b="1">
                <a:latin typeface="Arial"/>
                <a:cs typeface="Arial"/>
              </a:rPr>
              <a:t>unless</a:t>
            </a:r>
            <a:r>
              <a:rPr sz="2700" b="1" spc="-40">
                <a:latin typeface="Arial"/>
                <a:cs typeface="Arial"/>
              </a:rPr>
              <a:t> </a:t>
            </a:r>
            <a:r>
              <a:rPr sz="2700" b="1">
                <a:latin typeface="Arial"/>
                <a:cs typeface="Arial"/>
              </a:rPr>
              <a:t>explicitly</a:t>
            </a:r>
            <a:r>
              <a:rPr sz="2700" b="1" spc="-60">
                <a:latin typeface="Arial"/>
                <a:cs typeface="Arial"/>
              </a:rPr>
              <a:t> </a:t>
            </a:r>
            <a:r>
              <a:rPr sz="2700" b="1">
                <a:latin typeface="Arial"/>
                <a:cs typeface="Arial"/>
              </a:rPr>
              <a:t>derogated</a:t>
            </a:r>
            <a:r>
              <a:rPr sz="2700" b="1" spc="-80">
                <a:latin typeface="Arial"/>
                <a:cs typeface="Arial"/>
              </a:rPr>
              <a:t> </a:t>
            </a:r>
            <a:r>
              <a:rPr sz="2700" b="1">
                <a:latin typeface="Arial"/>
                <a:cs typeface="Arial"/>
              </a:rPr>
              <a:t>or below </a:t>
            </a:r>
            <a:r>
              <a:rPr sz="2700" b="1" spc="-720">
                <a:latin typeface="Arial"/>
                <a:cs typeface="Arial"/>
              </a:rPr>
              <a:t> </a:t>
            </a:r>
            <a:r>
              <a:rPr sz="2700" b="1">
                <a:latin typeface="Arial"/>
                <a:cs typeface="Arial"/>
              </a:rPr>
              <a:t>concentration</a:t>
            </a:r>
            <a:r>
              <a:rPr sz="2700" b="1" spc="-80">
                <a:latin typeface="Arial"/>
                <a:cs typeface="Arial"/>
              </a:rPr>
              <a:t> </a:t>
            </a:r>
            <a:r>
              <a:rPr sz="2700" b="1" spc="-10">
                <a:latin typeface="Arial"/>
                <a:cs typeface="Arial"/>
              </a:rPr>
              <a:t>limits</a:t>
            </a:r>
            <a:endParaRPr sz="2700">
              <a:latin typeface="Arial"/>
              <a:cs typeface="Arial"/>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13</a:t>
            </a:fld>
            <a:endParaRPr spc="-10"/>
          </a:p>
        </p:txBody>
      </p:sp>
    </p:spTree>
    <p:extLst>
      <p:ext uri="{BB962C8B-B14F-4D97-AF65-F5344CB8AC3E}">
        <p14:creationId xmlns:p14="http://schemas.microsoft.com/office/powerpoint/2010/main" val="41022528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068821" y="226312"/>
            <a:ext cx="615569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Active</a:t>
            </a:r>
            <a:r>
              <a:rPr sz="4400" spc="210"/>
              <a:t> </a:t>
            </a:r>
            <a:r>
              <a:rPr sz="4400" spc="70"/>
              <a:t>substances</a:t>
            </a:r>
            <a:r>
              <a:rPr sz="4400" spc="240"/>
              <a:t> </a:t>
            </a:r>
            <a:r>
              <a:rPr sz="4400" spc="40"/>
              <a:t>(§</a:t>
            </a:r>
            <a:r>
              <a:rPr sz="4400" spc="200"/>
              <a:t> </a:t>
            </a:r>
            <a:r>
              <a:rPr sz="4400" spc="90"/>
              <a:t>4)</a:t>
            </a:r>
            <a:endParaRPr sz="44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14</a:t>
            </a:fld>
            <a:endParaRPr spc="-10"/>
          </a:p>
        </p:txBody>
      </p:sp>
      <p:sp>
        <p:nvSpPr>
          <p:cNvPr id="3" name="object 3"/>
          <p:cNvSpPr txBox="1"/>
          <p:nvPr/>
        </p:nvSpPr>
        <p:spPr>
          <a:xfrm>
            <a:off x="1095654" y="1398828"/>
            <a:ext cx="14580868" cy="6799297"/>
          </a:xfrm>
          <a:prstGeom prst="rect">
            <a:avLst/>
          </a:prstGeom>
        </p:spPr>
        <p:txBody>
          <a:bodyPr vert="horz" wrap="square" lIns="0" tIns="14986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24180" indent="-400050">
              <a:lnSpc>
                <a:spcPct val="100000"/>
              </a:lnSpc>
              <a:spcBef>
                <a:spcPts val="1180"/>
              </a:spcBef>
              <a:buFont typeface="Arial MT"/>
              <a:buChar char="•"/>
              <a:tabLst>
                <a:tab pos="425450" algn="l"/>
              </a:tabLst>
            </a:pPr>
            <a:r>
              <a:rPr sz="3300" b="1">
                <a:solidFill>
                  <a:srgbClr val="1A6FB8"/>
                </a:solidFill>
                <a:latin typeface="Arial"/>
                <a:cs typeface="Arial"/>
              </a:rPr>
              <a:t>In biocidal</a:t>
            </a:r>
            <a:r>
              <a:rPr sz="3300" b="1" spc="30">
                <a:solidFill>
                  <a:srgbClr val="1A6FB8"/>
                </a:solidFill>
                <a:latin typeface="Arial"/>
                <a:cs typeface="Arial"/>
              </a:rPr>
              <a:t> </a:t>
            </a:r>
            <a:r>
              <a:rPr sz="3300" b="1">
                <a:solidFill>
                  <a:srgbClr val="1A6FB8"/>
                </a:solidFill>
                <a:latin typeface="Arial"/>
                <a:cs typeface="Arial"/>
              </a:rPr>
              <a:t>products,</a:t>
            </a:r>
            <a:r>
              <a:rPr sz="3300" b="1" spc="-30">
                <a:solidFill>
                  <a:srgbClr val="1A6FB8"/>
                </a:solidFill>
                <a:latin typeface="Arial"/>
                <a:cs typeface="Arial"/>
              </a:rPr>
              <a:t> </a:t>
            </a:r>
            <a:r>
              <a:rPr sz="3300" b="1">
                <a:solidFill>
                  <a:srgbClr val="1A6FB8"/>
                </a:solidFill>
                <a:latin typeface="Arial"/>
                <a:cs typeface="Arial"/>
              </a:rPr>
              <a:t>plant</a:t>
            </a:r>
            <a:r>
              <a:rPr sz="3300" b="1" spc="10">
                <a:solidFill>
                  <a:srgbClr val="1A6FB8"/>
                </a:solidFill>
                <a:latin typeface="Arial"/>
                <a:cs typeface="Arial"/>
              </a:rPr>
              <a:t> </a:t>
            </a:r>
            <a:r>
              <a:rPr sz="3300" b="1">
                <a:solidFill>
                  <a:srgbClr val="1A6FB8"/>
                </a:solidFill>
                <a:latin typeface="Arial"/>
                <a:cs typeface="Arial"/>
              </a:rPr>
              <a:t>protection</a:t>
            </a:r>
            <a:r>
              <a:rPr sz="3300" b="1" spc="-20">
                <a:solidFill>
                  <a:srgbClr val="1A6FB8"/>
                </a:solidFill>
                <a:latin typeface="Arial"/>
                <a:cs typeface="Arial"/>
              </a:rPr>
              <a:t> </a:t>
            </a:r>
            <a:r>
              <a:rPr sz="3300" b="1">
                <a:solidFill>
                  <a:srgbClr val="1A6FB8"/>
                </a:solidFill>
                <a:latin typeface="Arial"/>
                <a:cs typeface="Arial"/>
              </a:rPr>
              <a:t>products,</a:t>
            </a:r>
            <a:r>
              <a:rPr sz="3300" b="1" spc="-30">
                <a:solidFill>
                  <a:srgbClr val="1A6FB8"/>
                </a:solidFill>
                <a:latin typeface="Arial"/>
                <a:cs typeface="Arial"/>
              </a:rPr>
              <a:t> </a:t>
            </a:r>
            <a:r>
              <a:rPr sz="3300" b="1">
                <a:solidFill>
                  <a:srgbClr val="1A6FB8"/>
                </a:solidFill>
                <a:latin typeface="Arial"/>
                <a:cs typeface="Arial"/>
              </a:rPr>
              <a:t>medicinal</a:t>
            </a:r>
            <a:r>
              <a:rPr sz="3300" b="1" spc="-50">
                <a:solidFill>
                  <a:srgbClr val="1A6FB8"/>
                </a:solidFill>
                <a:latin typeface="Arial"/>
                <a:cs typeface="Arial"/>
              </a:rPr>
              <a:t> </a:t>
            </a:r>
            <a:r>
              <a:rPr sz="3300" b="1">
                <a:solidFill>
                  <a:srgbClr val="1A6FB8"/>
                </a:solidFill>
                <a:latin typeface="Arial"/>
                <a:cs typeface="Arial"/>
              </a:rPr>
              <a:t>products</a:t>
            </a:r>
            <a:endParaRPr sz="3300">
              <a:latin typeface="Arial"/>
              <a:cs typeface="Arial"/>
            </a:endParaRPr>
          </a:p>
          <a:p>
            <a:pPr marL="424180" indent="-400050">
              <a:lnSpc>
                <a:spcPct val="100000"/>
              </a:lnSpc>
              <a:spcBef>
                <a:spcPts val="990"/>
              </a:spcBef>
              <a:buFont typeface="Arial MT"/>
              <a:buChar char="•"/>
              <a:tabLst>
                <a:tab pos="425450" algn="l"/>
              </a:tabLst>
            </a:pPr>
            <a:r>
              <a:rPr sz="3300" b="1">
                <a:solidFill>
                  <a:srgbClr val="1A6FB8"/>
                </a:solidFill>
                <a:latin typeface="Arial"/>
                <a:cs typeface="Arial"/>
              </a:rPr>
              <a:t>Specific</a:t>
            </a:r>
            <a:r>
              <a:rPr sz="3300" b="1" spc="-70">
                <a:solidFill>
                  <a:srgbClr val="1A6FB8"/>
                </a:solidFill>
                <a:latin typeface="Arial"/>
                <a:cs typeface="Arial"/>
              </a:rPr>
              <a:t> </a:t>
            </a:r>
            <a:r>
              <a:rPr sz="3300" b="1">
                <a:solidFill>
                  <a:srgbClr val="1A6FB8"/>
                </a:solidFill>
                <a:latin typeface="Arial"/>
                <a:cs typeface="Arial"/>
              </a:rPr>
              <a:t>EU-Regulations</a:t>
            </a:r>
            <a:r>
              <a:rPr sz="3300" b="1" spc="-90">
                <a:solidFill>
                  <a:srgbClr val="1A6FB8"/>
                </a:solidFill>
                <a:latin typeface="Arial"/>
                <a:cs typeface="Arial"/>
              </a:rPr>
              <a:t> </a:t>
            </a:r>
            <a:r>
              <a:rPr sz="3300" b="1">
                <a:solidFill>
                  <a:srgbClr val="1A6FB8"/>
                </a:solidFill>
                <a:latin typeface="Arial"/>
                <a:cs typeface="Arial"/>
              </a:rPr>
              <a:t>apply</a:t>
            </a:r>
            <a:endParaRPr sz="3300">
              <a:latin typeface="Arial"/>
              <a:cs typeface="Arial"/>
            </a:endParaRPr>
          </a:p>
          <a:p>
            <a:pPr marL="1338580" lvl="1" indent="-401320">
              <a:lnSpc>
                <a:spcPct val="100000"/>
              </a:lnSpc>
              <a:spcBef>
                <a:spcPts val="1010"/>
              </a:spcBef>
              <a:buChar char="•"/>
              <a:tabLst>
                <a:tab pos="1339850" algn="l"/>
              </a:tabLst>
            </a:pPr>
            <a:r>
              <a:rPr sz="3300" spc="-20">
                <a:latin typeface="Arial MT"/>
                <a:cs typeface="Arial MT"/>
              </a:rPr>
              <a:t>Two-step</a:t>
            </a:r>
            <a:r>
              <a:rPr sz="3300" spc="-70">
                <a:latin typeface="Arial MT"/>
                <a:cs typeface="Arial MT"/>
              </a:rPr>
              <a:t> </a:t>
            </a:r>
            <a:r>
              <a:rPr sz="3300" spc="-10">
                <a:latin typeface="Arial MT"/>
                <a:cs typeface="Arial MT"/>
              </a:rPr>
              <a:t>approval-/authorisation</a:t>
            </a:r>
            <a:r>
              <a:rPr sz="3300" spc="-30">
                <a:latin typeface="Arial MT"/>
                <a:cs typeface="Arial MT"/>
              </a:rPr>
              <a:t> </a:t>
            </a:r>
            <a:r>
              <a:rPr sz="3300">
                <a:latin typeface="Arial MT"/>
                <a:cs typeface="Arial MT"/>
              </a:rPr>
              <a:t>scheme</a:t>
            </a:r>
          </a:p>
          <a:p>
            <a:pPr marL="1338580" lvl="1" indent="-401320">
              <a:lnSpc>
                <a:spcPct val="100000"/>
              </a:lnSpc>
              <a:spcBef>
                <a:spcPts val="1010"/>
              </a:spcBef>
              <a:buChar char="•"/>
              <a:tabLst>
                <a:tab pos="1339850" algn="l"/>
              </a:tabLst>
            </a:pPr>
            <a:r>
              <a:rPr sz="3300">
                <a:latin typeface="Arial MT"/>
                <a:cs typeface="Arial MT"/>
              </a:rPr>
              <a:t>Concerns</a:t>
            </a:r>
            <a:r>
              <a:rPr sz="3300" spc="-10">
                <a:latin typeface="Arial MT"/>
                <a:cs typeface="Arial MT"/>
              </a:rPr>
              <a:t> related</a:t>
            </a:r>
            <a:r>
              <a:rPr sz="3300" spc="-80">
                <a:latin typeface="Arial MT"/>
                <a:cs typeface="Arial MT"/>
              </a:rPr>
              <a:t> </a:t>
            </a:r>
            <a:r>
              <a:rPr sz="3300">
                <a:latin typeface="Arial MT"/>
                <a:cs typeface="Arial MT"/>
              </a:rPr>
              <a:t>to</a:t>
            </a:r>
            <a:r>
              <a:rPr sz="3300" spc="10">
                <a:latin typeface="Arial MT"/>
                <a:cs typeface="Arial MT"/>
              </a:rPr>
              <a:t> </a:t>
            </a:r>
            <a:r>
              <a:rPr sz="3300" spc="-40">
                <a:latin typeface="Arial MT"/>
                <a:cs typeface="Arial MT"/>
              </a:rPr>
              <a:t>PFASs</a:t>
            </a:r>
            <a:r>
              <a:rPr sz="3300" spc="40">
                <a:latin typeface="Arial MT"/>
                <a:cs typeface="Arial MT"/>
              </a:rPr>
              <a:t> </a:t>
            </a:r>
            <a:r>
              <a:rPr sz="3300" spc="-10">
                <a:latin typeface="Arial MT"/>
                <a:cs typeface="Arial MT"/>
              </a:rPr>
              <a:t>(persistence)</a:t>
            </a:r>
            <a:r>
              <a:rPr sz="3300" spc="-40">
                <a:latin typeface="Arial MT"/>
                <a:cs typeface="Arial MT"/>
              </a:rPr>
              <a:t> </a:t>
            </a:r>
            <a:r>
              <a:rPr sz="3300">
                <a:latin typeface="Arial MT"/>
                <a:cs typeface="Arial MT"/>
              </a:rPr>
              <a:t>not</a:t>
            </a:r>
            <a:r>
              <a:rPr sz="3300" spc="-20">
                <a:latin typeface="Arial MT"/>
                <a:cs typeface="Arial MT"/>
              </a:rPr>
              <a:t> </a:t>
            </a:r>
            <a:r>
              <a:rPr sz="3300">
                <a:latin typeface="Arial MT"/>
                <a:cs typeface="Arial MT"/>
              </a:rPr>
              <a:t>fully</a:t>
            </a:r>
            <a:r>
              <a:rPr sz="3300" spc="-30">
                <a:latin typeface="Arial MT"/>
                <a:cs typeface="Arial MT"/>
              </a:rPr>
              <a:t> </a:t>
            </a:r>
            <a:r>
              <a:rPr sz="3300">
                <a:latin typeface="Arial MT"/>
                <a:cs typeface="Arial MT"/>
              </a:rPr>
              <a:t>addressed</a:t>
            </a:r>
            <a:r>
              <a:rPr sz="3300" spc="-80">
                <a:latin typeface="Arial MT"/>
                <a:cs typeface="Arial MT"/>
              </a:rPr>
              <a:t> </a:t>
            </a:r>
            <a:r>
              <a:rPr sz="3300">
                <a:latin typeface="Arial MT"/>
                <a:cs typeface="Arial MT"/>
              </a:rPr>
              <a:t>(exclusion</a:t>
            </a:r>
          </a:p>
          <a:p>
            <a:pPr marL="1338580">
              <a:lnSpc>
                <a:spcPct val="100000"/>
              </a:lnSpc>
            </a:pPr>
            <a:r>
              <a:rPr sz="3300" spc="-10">
                <a:latin typeface="Arial MT"/>
                <a:cs typeface="Arial MT"/>
              </a:rPr>
              <a:t>criteria/candidates</a:t>
            </a:r>
            <a:r>
              <a:rPr sz="3300" spc="-80">
                <a:latin typeface="Arial MT"/>
                <a:cs typeface="Arial MT"/>
              </a:rPr>
              <a:t> </a:t>
            </a:r>
            <a:r>
              <a:rPr sz="3300">
                <a:latin typeface="Arial MT"/>
                <a:cs typeface="Arial MT"/>
              </a:rPr>
              <a:t>for</a:t>
            </a:r>
            <a:r>
              <a:rPr sz="3300" spc="10">
                <a:latin typeface="Arial MT"/>
                <a:cs typeface="Arial MT"/>
              </a:rPr>
              <a:t> </a:t>
            </a:r>
            <a:r>
              <a:rPr sz="3300">
                <a:latin typeface="Arial MT"/>
                <a:cs typeface="Arial MT"/>
              </a:rPr>
              <a:t>substitution)</a:t>
            </a:r>
          </a:p>
          <a:p>
            <a:pPr marL="1338580" marR="452120" lvl="1" indent="-400050">
              <a:lnSpc>
                <a:spcPct val="100000"/>
              </a:lnSpc>
              <a:spcBef>
                <a:spcPts val="980"/>
              </a:spcBef>
              <a:buChar char="•"/>
              <a:tabLst>
                <a:tab pos="1339850" algn="l"/>
              </a:tabLst>
            </a:pPr>
            <a:r>
              <a:rPr sz="3300" spc="-30">
                <a:latin typeface="Arial MT"/>
                <a:cs typeface="Arial MT"/>
              </a:rPr>
              <a:t>However,</a:t>
            </a:r>
            <a:r>
              <a:rPr sz="3300" spc="-60">
                <a:latin typeface="Arial MT"/>
                <a:cs typeface="Arial MT"/>
              </a:rPr>
              <a:t> </a:t>
            </a:r>
            <a:r>
              <a:rPr sz="3300">
                <a:latin typeface="Arial MT"/>
                <a:cs typeface="Arial MT"/>
              </a:rPr>
              <a:t>importance of</a:t>
            </a:r>
            <a:r>
              <a:rPr sz="3300" spc="-60">
                <a:latin typeface="Arial MT"/>
                <a:cs typeface="Arial MT"/>
              </a:rPr>
              <a:t> </a:t>
            </a:r>
            <a:r>
              <a:rPr sz="3300">
                <a:latin typeface="Arial MT"/>
                <a:cs typeface="Arial MT"/>
              </a:rPr>
              <a:t>other</a:t>
            </a:r>
            <a:r>
              <a:rPr sz="3300" spc="-40">
                <a:latin typeface="Arial MT"/>
                <a:cs typeface="Arial MT"/>
              </a:rPr>
              <a:t> </a:t>
            </a:r>
            <a:r>
              <a:rPr sz="3300" spc="-10">
                <a:latin typeface="Arial MT"/>
                <a:cs typeface="Arial MT"/>
              </a:rPr>
              <a:t>considerations</a:t>
            </a:r>
            <a:r>
              <a:rPr sz="3300">
                <a:latin typeface="Arial MT"/>
                <a:cs typeface="Arial MT"/>
              </a:rPr>
              <a:t> </a:t>
            </a:r>
            <a:r>
              <a:rPr sz="3300" spc="-10">
                <a:latin typeface="Arial MT"/>
                <a:cs typeface="Arial MT"/>
              </a:rPr>
              <a:t>next</a:t>
            </a:r>
            <a:r>
              <a:rPr sz="3300" spc="-20">
                <a:latin typeface="Arial MT"/>
                <a:cs typeface="Arial MT"/>
              </a:rPr>
              <a:t> </a:t>
            </a:r>
            <a:r>
              <a:rPr sz="3300">
                <a:latin typeface="Arial MT"/>
                <a:cs typeface="Arial MT"/>
              </a:rPr>
              <a:t>to risk assessment </a:t>
            </a:r>
            <a:r>
              <a:rPr sz="3300" spc="-890">
                <a:latin typeface="Arial MT"/>
                <a:cs typeface="Arial MT"/>
              </a:rPr>
              <a:t> </a:t>
            </a:r>
            <a:r>
              <a:rPr sz="3300" spc="-30">
                <a:latin typeface="Arial MT"/>
                <a:cs typeface="Arial MT"/>
              </a:rPr>
              <a:t>(efficacy, </a:t>
            </a:r>
            <a:r>
              <a:rPr sz="3300">
                <a:latin typeface="Arial MT"/>
                <a:cs typeface="Arial MT"/>
              </a:rPr>
              <a:t>resistance</a:t>
            </a:r>
            <a:r>
              <a:rPr sz="3300" spc="-100">
                <a:latin typeface="Arial MT"/>
                <a:cs typeface="Arial MT"/>
              </a:rPr>
              <a:t> </a:t>
            </a:r>
            <a:r>
              <a:rPr sz="3300">
                <a:latin typeface="Arial MT"/>
                <a:cs typeface="Arial MT"/>
              </a:rPr>
              <a:t>management</a:t>
            </a:r>
            <a:r>
              <a:rPr sz="3300" spc="-70">
                <a:latin typeface="Arial MT"/>
                <a:cs typeface="Arial MT"/>
              </a:rPr>
              <a:t> </a:t>
            </a:r>
            <a:r>
              <a:rPr sz="3300">
                <a:latin typeface="Arial MT"/>
                <a:cs typeface="Arial MT"/>
              </a:rPr>
              <a:t>etc.)</a:t>
            </a:r>
          </a:p>
          <a:p>
            <a:pPr>
              <a:lnSpc>
                <a:spcPct val="100000"/>
              </a:lnSpc>
            </a:pPr>
            <a:endParaRPr sz="5200">
              <a:latin typeface="Arial MT"/>
              <a:cs typeface="Arial MT"/>
            </a:endParaRPr>
          </a:p>
          <a:p>
            <a:pPr marL="25400">
              <a:lnSpc>
                <a:spcPct val="100000"/>
              </a:lnSpc>
            </a:pPr>
            <a:r>
              <a:rPr sz="3300" spc="10">
                <a:latin typeface="Symbol"/>
                <a:cs typeface="Symbol"/>
              </a:rPr>
              <a:t></a:t>
            </a:r>
            <a:r>
              <a:rPr sz="3300" spc="-50">
                <a:latin typeface="Times New Roman"/>
                <a:cs typeface="Times New Roman"/>
              </a:rPr>
              <a:t> </a:t>
            </a:r>
            <a:r>
              <a:rPr sz="3300">
                <a:latin typeface="Arial MT"/>
                <a:cs typeface="Arial MT"/>
              </a:rPr>
              <a:t>Proposal:</a:t>
            </a:r>
            <a:r>
              <a:rPr sz="3300" spc="-60">
                <a:latin typeface="Arial MT"/>
                <a:cs typeface="Arial MT"/>
              </a:rPr>
              <a:t> </a:t>
            </a:r>
            <a:r>
              <a:rPr sz="3300" b="1">
                <a:solidFill>
                  <a:srgbClr val="1A6FB8"/>
                </a:solidFill>
                <a:latin typeface="Arial"/>
                <a:cs typeface="Arial"/>
              </a:rPr>
              <a:t>time-unlimited</a:t>
            </a:r>
            <a:r>
              <a:rPr sz="3300" b="1" spc="-40">
                <a:solidFill>
                  <a:srgbClr val="1A6FB8"/>
                </a:solidFill>
                <a:latin typeface="Arial"/>
                <a:cs typeface="Arial"/>
              </a:rPr>
              <a:t> </a:t>
            </a:r>
            <a:r>
              <a:rPr sz="3300" b="1">
                <a:solidFill>
                  <a:srgbClr val="1A6FB8"/>
                </a:solidFill>
                <a:latin typeface="Arial"/>
                <a:cs typeface="Arial"/>
              </a:rPr>
              <a:t>derogation</a:t>
            </a:r>
            <a:r>
              <a:rPr sz="3300" b="1" spc="-20">
                <a:solidFill>
                  <a:srgbClr val="1A6FB8"/>
                </a:solidFill>
                <a:latin typeface="Arial"/>
                <a:cs typeface="Arial"/>
              </a:rPr>
              <a:t> </a:t>
            </a:r>
            <a:r>
              <a:rPr sz="3300">
                <a:latin typeface="Arial MT"/>
                <a:cs typeface="Arial MT"/>
              </a:rPr>
              <a:t>from</a:t>
            </a:r>
            <a:r>
              <a:rPr sz="3300" spc="-20">
                <a:latin typeface="Arial MT"/>
                <a:cs typeface="Arial MT"/>
              </a:rPr>
              <a:t> </a:t>
            </a:r>
            <a:r>
              <a:rPr sz="3300" spc="10">
                <a:latin typeface="Arial MT"/>
                <a:cs typeface="Arial MT"/>
              </a:rPr>
              <a:t>REACH</a:t>
            </a:r>
            <a:r>
              <a:rPr sz="3300" spc="-80">
                <a:latin typeface="Arial MT"/>
                <a:cs typeface="Arial MT"/>
              </a:rPr>
              <a:t> </a:t>
            </a:r>
            <a:r>
              <a:rPr sz="3300">
                <a:latin typeface="Arial MT"/>
                <a:cs typeface="Arial MT"/>
              </a:rPr>
              <a:t>restriction</a:t>
            </a:r>
          </a:p>
          <a:p>
            <a:pPr marL="25400">
              <a:lnSpc>
                <a:spcPct val="100000"/>
              </a:lnSpc>
              <a:spcBef>
                <a:spcPts val="990"/>
              </a:spcBef>
            </a:pPr>
            <a:r>
              <a:rPr sz="3300" spc="10">
                <a:latin typeface="Symbol"/>
                <a:cs typeface="Symbol"/>
              </a:rPr>
              <a:t></a:t>
            </a:r>
            <a:r>
              <a:rPr sz="3300" spc="-40">
                <a:latin typeface="Times New Roman"/>
                <a:cs typeface="Times New Roman"/>
              </a:rPr>
              <a:t> </a:t>
            </a:r>
            <a:r>
              <a:rPr sz="3300">
                <a:latin typeface="Arial MT"/>
                <a:cs typeface="Arial MT"/>
              </a:rPr>
              <a:t>Address</a:t>
            </a:r>
            <a:r>
              <a:rPr sz="3300" spc="-60">
                <a:latin typeface="Arial MT"/>
                <a:cs typeface="Arial MT"/>
              </a:rPr>
              <a:t> </a:t>
            </a:r>
            <a:r>
              <a:rPr sz="3300" spc="-50">
                <a:latin typeface="Arial MT"/>
                <a:cs typeface="Arial MT"/>
              </a:rPr>
              <a:t>PFAS</a:t>
            </a:r>
            <a:r>
              <a:rPr sz="3300" spc="-10">
                <a:latin typeface="Arial MT"/>
                <a:cs typeface="Arial MT"/>
              </a:rPr>
              <a:t> </a:t>
            </a:r>
            <a:r>
              <a:rPr sz="3300">
                <a:latin typeface="Arial MT"/>
                <a:cs typeface="Arial MT"/>
              </a:rPr>
              <a:t>concerns</a:t>
            </a:r>
            <a:r>
              <a:rPr sz="3300" spc="-20">
                <a:latin typeface="Arial MT"/>
                <a:cs typeface="Arial MT"/>
              </a:rPr>
              <a:t> </a:t>
            </a:r>
            <a:r>
              <a:rPr sz="3300">
                <a:latin typeface="Arial MT"/>
                <a:cs typeface="Arial MT"/>
              </a:rPr>
              <a:t>of</a:t>
            </a:r>
            <a:r>
              <a:rPr sz="3300" spc="-260">
                <a:latin typeface="Arial MT"/>
                <a:cs typeface="Arial MT"/>
              </a:rPr>
              <a:t> </a:t>
            </a:r>
            <a:r>
              <a:rPr sz="3300">
                <a:latin typeface="Arial MT"/>
                <a:cs typeface="Arial MT"/>
              </a:rPr>
              <a:t>AS</a:t>
            </a:r>
            <a:r>
              <a:rPr sz="3300" spc="-10">
                <a:latin typeface="Arial MT"/>
                <a:cs typeface="Arial MT"/>
              </a:rPr>
              <a:t> </a:t>
            </a:r>
            <a:r>
              <a:rPr sz="3300">
                <a:latin typeface="Arial MT"/>
                <a:cs typeface="Arial MT"/>
              </a:rPr>
              <a:t>within</a:t>
            </a:r>
            <a:r>
              <a:rPr sz="3300" spc="-40">
                <a:latin typeface="Arial MT"/>
                <a:cs typeface="Arial MT"/>
              </a:rPr>
              <a:t> </a:t>
            </a:r>
            <a:r>
              <a:rPr sz="3300" b="1">
                <a:solidFill>
                  <a:srgbClr val="1A6FB8"/>
                </a:solidFill>
                <a:latin typeface="Arial"/>
                <a:cs typeface="Arial"/>
              </a:rPr>
              <a:t>specific</a:t>
            </a:r>
            <a:r>
              <a:rPr sz="3300" b="1" spc="-50">
                <a:solidFill>
                  <a:srgbClr val="1A6FB8"/>
                </a:solidFill>
                <a:latin typeface="Arial"/>
                <a:cs typeface="Arial"/>
              </a:rPr>
              <a:t> </a:t>
            </a:r>
            <a:r>
              <a:rPr sz="3300" b="1">
                <a:solidFill>
                  <a:srgbClr val="1A6FB8"/>
                </a:solidFill>
                <a:latin typeface="Arial"/>
                <a:cs typeface="Arial"/>
              </a:rPr>
              <a:t>regulations</a:t>
            </a:r>
            <a:endParaRPr sz="3300">
              <a:latin typeface="Arial"/>
              <a:cs typeface="Arial"/>
            </a:endParaRPr>
          </a:p>
          <a:p>
            <a:pPr marL="25400">
              <a:lnSpc>
                <a:spcPct val="100000"/>
              </a:lnSpc>
              <a:spcBef>
                <a:spcPts val="1010"/>
              </a:spcBef>
            </a:pPr>
            <a:r>
              <a:rPr sz="3300" spc="10">
                <a:solidFill>
                  <a:srgbClr val="1A6FB8"/>
                </a:solidFill>
                <a:latin typeface="Symbol"/>
                <a:cs typeface="Symbol"/>
              </a:rPr>
              <a:t></a:t>
            </a:r>
            <a:r>
              <a:rPr sz="3300" spc="60">
                <a:solidFill>
                  <a:srgbClr val="1A6FB8"/>
                </a:solidFill>
                <a:latin typeface="Times New Roman"/>
                <a:cs typeface="Times New Roman"/>
              </a:rPr>
              <a:t> </a:t>
            </a:r>
            <a:r>
              <a:rPr sz="3300" b="1">
                <a:solidFill>
                  <a:srgbClr val="1A6FB8"/>
                </a:solidFill>
                <a:latin typeface="Arial"/>
                <a:cs typeface="Arial"/>
              </a:rPr>
              <a:t>Reporting</a:t>
            </a:r>
            <a:r>
              <a:rPr sz="3300" b="1" spc="-60">
                <a:solidFill>
                  <a:srgbClr val="1A6FB8"/>
                </a:solidFill>
                <a:latin typeface="Arial"/>
                <a:cs typeface="Arial"/>
              </a:rPr>
              <a:t> </a:t>
            </a:r>
            <a:r>
              <a:rPr sz="3300" b="1">
                <a:solidFill>
                  <a:srgbClr val="1A6FB8"/>
                </a:solidFill>
                <a:latin typeface="Arial"/>
                <a:cs typeface="Arial"/>
              </a:rPr>
              <a:t>requirement</a:t>
            </a:r>
            <a:r>
              <a:rPr sz="3300" b="1" spc="-80">
                <a:solidFill>
                  <a:srgbClr val="1A6FB8"/>
                </a:solidFill>
                <a:latin typeface="Arial"/>
                <a:cs typeface="Arial"/>
              </a:rPr>
              <a:t> </a:t>
            </a:r>
            <a:r>
              <a:rPr sz="3300">
                <a:latin typeface="Arial MT"/>
                <a:cs typeface="Arial MT"/>
              </a:rPr>
              <a:t>to</a:t>
            </a:r>
            <a:r>
              <a:rPr sz="3300" spc="10">
                <a:latin typeface="Arial MT"/>
                <a:cs typeface="Arial MT"/>
              </a:rPr>
              <a:t> </a:t>
            </a:r>
            <a:r>
              <a:rPr sz="3300">
                <a:latin typeface="Arial MT"/>
                <a:cs typeface="Arial MT"/>
              </a:rPr>
              <a:t>support</a:t>
            </a:r>
            <a:r>
              <a:rPr sz="3300" spc="-70">
                <a:latin typeface="Arial MT"/>
                <a:cs typeface="Arial MT"/>
              </a:rPr>
              <a:t> </a:t>
            </a:r>
            <a:r>
              <a:rPr sz="3300">
                <a:latin typeface="Arial MT"/>
                <a:cs typeface="Arial MT"/>
              </a:rPr>
              <a:t>action</a:t>
            </a:r>
          </a:p>
        </p:txBody>
      </p:sp>
    </p:spTree>
    <p:extLst>
      <p:ext uri="{BB962C8B-B14F-4D97-AF65-F5344CB8AC3E}">
        <p14:creationId xmlns:p14="http://schemas.microsoft.com/office/powerpoint/2010/main" val="7931803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6176" y="118870"/>
            <a:ext cx="16991076" cy="992124"/>
          </a:xfrm>
          <a:prstGeom prst="rect">
            <a:avLst/>
          </a:prstGeom>
        </p:spPr>
      </p:pic>
      <p:sp>
        <p:nvSpPr>
          <p:cNvPr id="3" name="object 3"/>
          <p:cNvSpPr txBox="1">
            <a:spLocks noGrp="1"/>
          </p:cNvSpPr>
          <p:nvPr>
            <p:ph type="title"/>
          </p:nvPr>
        </p:nvSpPr>
        <p:spPr>
          <a:xfrm>
            <a:off x="4675884" y="226314"/>
            <a:ext cx="8920480" cy="6908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4200" spc="80"/>
              <a:t>Use-specific</a:t>
            </a:r>
            <a:r>
              <a:rPr sz="4200" spc="190"/>
              <a:t> </a:t>
            </a:r>
            <a:r>
              <a:rPr sz="4200" spc="70"/>
              <a:t>derogations</a:t>
            </a:r>
            <a:r>
              <a:rPr sz="4200" spc="260"/>
              <a:t> </a:t>
            </a:r>
            <a:r>
              <a:rPr sz="4000" spc="50"/>
              <a:t>(§</a:t>
            </a:r>
            <a:r>
              <a:rPr sz="4000" spc="150"/>
              <a:t> </a:t>
            </a:r>
            <a:r>
              <a:rPr sz="4000"/>
              <a:t>5</a:t>
            </a:r>
            <a:r>
              <a:rPr sz="4000" spc="150"/>
              <a:t> </a:t>
            </a:r>
            <a:r>
              <a:rPr sz="4000" spc="60"/>
              <a:t>and</a:t>
            </a:r>
            <a:r>
              <a:rPr sz="4000" spc="140"/>
              <a:t> </a:t>
            </a:r>
            <a:r>
              <a:rPr sz="4000" spc="40"/>
              <a:t>6)</a:t>
            </a:r>
            <a:endParaRPr sz="4000"/>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15</a:t>
            </a:fld>
            <a:endParaRPr spc="-10"/>
          </a:p>
        </p:txBody>
      </p:sp>
      <p:graphicFrame>
        <p:nvGraphicFramePr>
          <p:cNvPr id="4" name="object 4"/>
          <p:cNvGraphicFramePr>
            <a:graphicFrameLocks noGrp="1"/>
          </p:cNvGraphicFramePr>
          <p:nvPr/>
        </p:nvGraphicFramePr>
        <p:xfrm>
          <a:off x="3122928" y="1582419"/>
          <a:ext cx="12915900" cy="2087876"/>
        </p:xfrm>
        <a:graphic>
          <a:graphicData uri="http://schemas.openxmlformats.org/drawingml/2006/table">
            <a:tbl>
              <a:tblPr firstRow="1" bandRow="1">
                <a:tableStyleId>{2D5ABB26-0587-4C30-8999-92F81FD0307C}</a:tableStyleId>
              </a:tblPr>
              <a:tblGrid>
                <a:gridCol w="4305300">
                  <a:extLst>
                    <a:ext uri="{9D8B030D-6E8A-4147-A177-3AD203B41FA5}">
                      <a16:colId xmlns:a16="http://schemas.microsoft.com/office/drawing/2014/main" val="20000"/>
                    </a:ext>
                  </a:extLst>
                </a:gridCol>
                <a:gridCol w="4305300">
                  <a:extLst>
                    <a:ext uri="{9D8B030D-6E8A-4147-A177-3AD203B41FA5}">
                      <a16:colId xmlns:a16="http://schemas.microsoft.com/office/drawing/2014/main" val="20001"/>
                    </a:ext>
                  </a:extLst>
                </a:gridCol>
                <a:gridCol w="4305300">
                  <a:extLst>
                    <a:ext uri="{9D8B030D-6E8A-4147-A177-3AD203B41FA5}">
                      <a16:colId xmlns:a16="http://schemas.microsoft.com/office/drawing/2014/main" val="20002"/>
                    </a:ext>
                  </a:extLst>
                </a:gridCol>
              </a:tblGrid>
              <a:tr h="563878">
                <a:tc>
                  <a:txBody>
                    <a:bodyPr/>
                    <a:lstStyle/>
                    <a:p>
                      <a:pPr marL="68580">
                        <a:lnSpc>
                          <a:spcPct val="100000"/>
                        </a:lnSpc>
                        <a:spcBef>
                          <a:spcPts val="225"/>
                        </a:spcBef>
                      </a:pPr>
                      <a:r>
                        <a:rPr sz="2800" b="1" spc="-5">
                          <a:solidFill>
                            <a:srgbClr val="FFFFFF"/>
                          </a:solidFill>
                          <a:latin typeface="Arial"/>
                          <a:cs typeface="Arial"/>
                        </a:rPr>
                        <a:t>Derogations</a:t>
                      </a:r>
                      <a:endParaRPr sz="28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6FB8"/>
                    </a:solidFill>
                  </a:tcPr>
                </a:tc>
                <a:tc>
                  <a:txBody>
                    <a:bodyPr/>
                    <a:lstStyle/>
                    <a:p>
                      <a:pPr marL="68580">
                        <a:lnSpc>
                          <a:spcPct val="100000"/>
                        </a:lnSpc>
                        <a:spcBef>
                          <a:spcPts val="225"/>
                        </a:spcBef>
                      </a:pPr>
                      <a:r>
                        <a:rPr sz="2800" b="1" spc="-15">
                          <a:solidFill>
                            <a:srgbClr val="FFFFFF"/>
                          </a:solidFill>
                          <a:latin typeface="Arial"/>
                          <a:cs typeface="Arial"/>
                        </a:rPr>
                        <a:t>All</a:t>
                      </a:r>
                      <a:r>
                        <a:rPr sz="2800" b="1" spc="-5">
                          <a:solidFill>
                            <a:srgbClr val="FFFFFF"/>
                          </a:solidFill>
                          <a:latin typeface="Arial"/>
                          <a:cs typeface="Arial"/>
                        </a:rPr>
                        <a:t> </a:t>
                      </a:r>
                      <a:r>
                        <a:rPr sz="2800" b="1" spc="-30">
                          <a:solidFill>
                            <a:srgbClr val="FFFFFF"/>
                          </a:solidFill>
                          <a:latin typeface="Arial"/>
                          <a:cs typeface="Arial"/>
                        </a:rPr>
                        <a:t>PFAS</a:t>
                      </a:r>
                      <a:r>
                        <a:rPr sz="2800" b="1" spc="20">
                          <a:solidFill>
                            <a:srgbClr val="FFFFFF"/>
                          </a:solidFill>
                          <a:latin typeface="Arial"/>
                          <a:cs typeface="Arial"/>
                        </a:rPr>
                        <a:t> </a:t>
                      </a:r>
                      <a:r>
                        <a:rPr sz="2800" b="1" spc="5">
                          <a:solidFill>
                            <a:srgbClr val="FFFFFF"/>
                          </a:solidFill>
                          <a:latin typeface="Arial"/>
                          <a:cs typeface="Arial"/>
                        </a:rPr>
                        <a:t>(§</a:t>
                      </a:r>
                      <a:r>
                        <a:rPr sz="2800" b="1" spc="-35">
                          <a:solidFill>
                            <a:srgbClr val="FFFFFF"/>
                          </a:solidFill>
                          <a:latin typeface="Arial"/>
                          <a:cs typeface="Arial"/>
                        </a:rPr>
                        <a:t> </a:t>
                      </a:r>
                      <a:r>
                        <a:rPr sz="2800" b="1" spc="-5">
                          <a:solidFill>
                            <a:srgbClr val="FFFFFF"/>
                          </a:solidFill>
                          <a:latin typeface="Arial"/>
                          <a:cs typeface="Arial"/>
                        </a:rPr>
                        <a:t>5)</a:t>
                      </a:r>
                      <a:endParaRPr sz="28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6FB8"/>
                    </a:solidFill>
                  </a:tcPr>
                </a:tc>
                <a:tc>
                  <a:txBody>
                    <a:bodyPr/>
                    <a:lstStyle/>
                    <a:p>
                      <a:pPr marL="69215">
                        <a:lnSpc>
                          <a:spcPct val="100000"/>
                        </a:lnSpc>
                        <a:spcBef>
                          <a:spcPts val="225"/>
                        </a:spcBef>
                      </a:pPr>
                      <a:r>
                        <a:rPr sz="2800" b="1" spc="-5">
                          <a:solidFill>
                            <a:srgbClr val="FFFFFF"/>
                          </a:solidFill>
                          <a:latin typeface="Arial"/>
                          <a:cs typeface="Arial"/>
                        </a:rPr>
                        <a:t>FP</a:t>
                      </a:r>
                      <a:r>
                        <a:rPr sz="2800" b="1" spc="-50">
                          <a:solidFill>
                            <a:srgbClr val="FFFFFF"/>
                          </a:solidFill>
                          <a:latin typeface="Arial"/>
                          <a:cs typeface="Arial"/>
                        </a:rPr>
                        <a:t> </a:t>
                      </a:r>
                      <a:r>
                        <a:rPr sz="2800" b="1">
                          <a:solidFill>
                            <a:srgbClr val="FFFFFF"/>
                          </a:solidFill>
                          <a:latin typeface="Arial"/>
                          <a:cs typeface="Arial"/>
                        </a:rPr>
                        <a:t>&amp;</a:t>
                      </a:r>
                      <a:r>
                        <a:rPr sz="2800" b="1" spc="-20">
                          <a:solidFill>
                            <a:srgbClr val="FFFFFF"/>
                          </a:solidFill>
                          <a:latin typeface="Arial"/>
                          <a:cs typeface="Arial"/>
                        </a:rPr>
                        <a:t> </a:t>
                      </a:r>
                      <a:r>
                        <a:rPr sz="2800" b="1">
                          <a:solidFill>
                            <a:srgbClr val="FFFFFF"/>
                          </a:solidFill>
                          <a:latin typeface="Arial"/>
                          <a:cs typeface="Arial"/>
                        </a:rPr>
                        <a:t>PFPE*</a:t>
                      </a:r>
                      <a:r>
                        <a:rPr sz="2800" b="1" spc="-20">
                          <a:solidFill>
                            <a:srgbClr val="FFFFFF"/>
                          </a:solidFill>
                          <a:latin typeface="Arial"/>
                          <a:cs typeface="Arial"/>
                        </a:rPr>
                        <a:t> </a:t>
                      </a:r>
                      <a:r>
                        <a:rPr sz="2800" b="1">
                          <a:solidFill>
                            <a:srgbClr val="FFFFFF"/>
                          </a:solidFill>
                          <a:latin typeface="Arial"/>
                          <a:cs typeface="Arial"/>
                        </a:rPr>
                        <a:t>(§</a:t>
                      </a:r>
                      <a:r>
                        <a:rPr sz="2800" b="1" spc="-20">
                          <a:solidFill>
                            <a:srgbClr val="FFFFFF"/>
                          </a:solidFill>
                          <a:latin typeface="Arial"/>
                          <a:cs typeface="Arial"/>
                        </a:rPr>
                        <a:t> </a:t>
                      </a:r>
                      <a:r>
                        <a:rPr sz="2800" b="1" spc="-5">
                          <a:solidFill>
                            <a:srgbClr val="FFFFFF"/>
                          </a:solidFill>
                          <a:latin typeface="Arial"/>
                          <a:cs typeface="Arial"/>
                        </a:rPr>
                        <a:t>6)</a:t>
                      </a:r>
                      <a:endParaRPr sz="2800">
                        <a:latin typeface="Arial"/>
                        <a:cs typeface="Arial"/>
                      </a:endParaRPr>
                    </a:p>
                  </a:txBody>
                  <a:tcPr marL="0" marR="0" marT="5715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A6FB8"/>
                    </a:solidFill>
                  </a:tcPr>
                </a:tc>
                <a:extLst>
                  <a:ext uri="{0D108BD9-81ED-4DB2-BD59-A6C34878D82A}">
                    <a16:rowId xmlns:a16="http://schemas.microsoft.com/office/drawing/2014/main" val="10000"/>
                  </a:ext>
                </a:extLst>
              </a:tr>
              <a:tr h="960120">
                <a:tc>
                  <a:txBody>
                    <a:bodyPr/>
                    <a:lstStyle/>
                    <a:p>
                      <a:pPr marL="68580">
                        <a:lnSpc>
                          <a:spcPct val="100000"/>
                        </a:lnSpc>
                        <a:spcBef>
                          <a:spcPts val="225"/>
                        </a:spcBef>
                      </a:pPr>
                      <a:r>
                        <a:rPr sz="2800">
                          <a:latin typeface="Arial MT"/>
                          <a:cs typeface="Arial MT"/>
                        </a:rPr>
                        <a:t>Proposed</a:t>
                      </a:r>
                    </a:p>
                  </a:txBody>
                  <a:tcPr marL="0" marR="0" marT="571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6"/>
                    </a:solidFill>
                  </a:tcPr>
                </a:tc>
                <a:tc>
                  <a:txBody>
                    <a:bodyPr/>
                    <a:lstStyle/>
                    <a:p>
                      <a:pPr marL="68580">
                        <a:lnSpc>
                          <a:spcPct val="100000"/>
                        </a:lnSpc>
                        <a:spcBef>
                          <a:spcPts val="225"/>
                        </a:spcBef>
                      </a:pPr>
                      <a:r>
                        <a:rPr sz="2800">
                          <a:latin typeface="Arial MT"/>
                          <a:cs typeface="Arial MT"/>
                        </a:rPr>
                        <a:t>(a)</a:t>
                      </a:r>
                      <a:r>
                        <a:rPr sz="2800" spc="-50">
                          <a:latin typeface="Arial MT"/>
                          <a:cs typeface="Arial MT"/>
                        </a:rPr>
                        <a:t> </a:t>
                      </a:r>
                      <a:r>
                        <a:rPr sz="2800">
                          <a:latin typeface="Arial MT"/>
                          <a:cs typeface="Arial MT"/>
                        </a:rPr>
                        <a:t>–</a:t>
                      </a:r>
                      <a:r>
                        <a:rPr sz="2800" spc="-35">
                          <a:latin typeface="Arial MT"/>
                          <a:cs typeface="Arial MT"/>
                        </a:rPr>
                        <a:t> </a:t>
                      </a:r>
                      <a:r>
                        <a:rPr sz="2800">
                          <a:latin typeface="Arial MT"/>
                          <a:cs typeface="Arial MT"/>
                        </a:rPr>
                        <a:t>(t)</a:t>
                      </a:r>
                    </a:p>
                  </a:txBody>
                  <a:tcPr marL="0" marR="0" marT="571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6"/>
                    </a:solidFill>
                  </a:tcPr>
                </a:tc>
                <a:tc>
                  <a:txBody>
                    <a:bodyPr/>
                    <a:lstStyle/>
                    <a:p>
                      <a:pPr marL="69215">
                        <a:lnSpc>
                          <a:spcPct val="100000"/>
                        </a:lnSpc>
                        <a:spcBef>
                          <a:spcPts val="225"/>
                        </a:spcBef>
                      </a:pPr>
                      <a:r>
                        <a:rPr sz="2800">
                          <a:latin typeface="Arial MT"/>
                          <a:cs typeface="Arial MT"/>
                        </a:rPr>
                        <a:t>(a)</a:t>
                      </a:r>
                      <a:r>
                        <a:rPr sz="2800" spc="-50">
                          <a:latin typeface="Arial MT"/>
                          <a:cs typeface="Arial MT"/>
                        </a:rPr>
                        <a:t> </a:t>
                      </a:r>
                      <a:r>
                        <a:rPr sz="2800">
                          <a:latin typeface="Arial MT"/>
                          <a:cs typeface="Arial MT"/>
                        </a:rPr>
                        <a:t>–</a:t>
                      </a:r>
                      <a:r>
                        <a:rPr sz="2800" spc="-35">
                          <a:latin typeface="Arial MT"/>
                          <a:cs typeface="Arial MT"/>
                        </a:rPr>
                        <a:t> </a:t>
                      </a:r>
                      <a:r>
                        <a:rPr sz="2800">
                          <a:latin typeface="Arial MT"/>
                          <a:cs typeface="Arial MT"/>
                        </a:rPr>
                        <a:t>(f)</a:t>
                      </a:r>
                    </a:p>
                  </a:txBody>
                  <a:tcPr marL="0" marR="0" marT="5715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D4E6"/>
                    </a:solidFill>
                  </a:tcPr>
                </a:tc>
                <a:extLst>
                  <a:ext uri="{0D108BD9-81ED-4DB2-BD59-A6C34878D82A}">
                    <a16:rowId xmlns:a16="http://schemas.microsoft.com/office/drawing/2014/main" val="10001"/>
                  </a:ext>
                </a:extLst>
              </a:tr>
              <a:tr h="563878">
                <a:tc>
                  <a:txBody>
                    <a:bodyPr/>
                    <a:lstStyle/>
                    <a:p>
                      <a:pPr marL="68580">
                        <a:lnSpc>
                          <a:spcPct val="100000"/>
                        </a:lnSpc>
                        <a:spcBef>
                          <a:spcPts val="229"/>
                        </a:spcBef>
                      </a:pPr>
                      <a:r>
                        <a:rPr sz="2800">
                          <a:latin typeface="Arial MT"/>
                          <a:cs typeface="Arial MT"/>
                        </a:rPr>
                        <a:t>[Potential]</a:t>
                      </a:r>
                    </a:p>
                  </a:txBody>
                  <a:tcPr marL="0" marR="0" marT="5841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3"/>
                    </a:solidFill>
                  </a:tcPr>
                </a:tc>
                <a:tc>
                  <a:txBody>
                    <a:bodyPr/>
                    <a:lstStyle/>
                    <a:p>
                      <a:pPr marL="68580">
                        <a:lnSpc>
                          <a:spcPct val="100000"/>
                        </a:lnSpc>
                        <a:spcBef>
                          <a:spcPts val="229"/>
                        </a:spcBef>
                      </a:pPr>
                      <a:r>
                        <a:rPr sz="2800">
                          <a:latin typeface="Arial MT"/>
                          <a:cs typeface="Arial MT"/>
                        </a:rPr>
                        <a:t>(u)</a:t>
                      </a:r>
                      <a:r>
                        <a:rPr sz="2800" spc="-50">
                          <a:latin typeface="Arial MT"/>
                          <a:cs typeface="Arial MT"/>
                        </a:rPr>
                        <a:t> </a:t>
                      </a:r>
                      <a:r>
                        <a:rPr sz="2800">
                          <a:latin typeface="Arial MT"/>
                          <a:cs typeface="Arial MT"/>
                        </a:rPr>
                        <a:t>–</a:t>
                      </a:r>
                      <a:r>
                        <a:rPr sz="2800" spc="-40">
                          <a:latin typeface="Arial MT"/>
                          <a:cs typeface="Arial MT"/>
                        </a:rPr>
                        <a:t> </a:t>
                      </a:r>
                      <a:r>
                        <a:rPr sz="2800">
                          <a:latin typeface="Arial MT"/>
                          <a:cs typeface="Arial MT"/>
                        </a:rPr>
                        <a:t>(ee)</a:t>
                      </a:r>
                    </a:p>
                  </a:txBody>
                  <a:tcPr marL="0" marR="0" marT="5841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3"/>
                    </a:solidFill>
                  </a:tcPr>
                </a:tc>
                <a:tc>
                  <a:txBody>
                    <a:bodyPr/>
                    <a:lstStyle/>
                    <a:p>
                      <a:pPr marL="69215">
                        <a:lnSpc>
                          <a:spcPct val="100000"/>
                        </a:lnSpc>
                        <a:spcBef>
                          <a:spcPts val="229"/>
                        </a:spcBef>
                      </a:pPr>
                      <a:r>
                        <a:rPr sz="2800">
                          <a:latin typeface="Arial MT"/>
                          <a:cs typeface="Arial MT"/>
                        </a:rPr>
                        <a:t>(g)</a:t>
                      </a:r>
                      <a:r>
                        <a:rPr sz="2800" spc="-50">
                          <a:latin typeface="Arial MT"/>
                          <a:cs typeface="Arial MT"/>
                        </a:rPr>
                        <a:t> </a:t>
                      </a:r>
                      <a:r>
                        <a:rPr sz="2800">
                          <a:latin typeface="Arial MT"/>
                          <a:cs typeface="Arial MT"/>
                        </a:rPr>
                        <a:t>–</a:t>
                      </a:r>
                      <a:r>
                        <a:rPr sz="2800" spc="-35">
                          <a:latin typeface="Arial MT"/>
                          <a:cs typeface="Arial MT"/>
                        </a:rPr>
                        <a:t> </a:t>
                      </a:r>
                      <a:r>
                        <a:rPr sz="2800">
                          <a:latin typeface="Arial MT"/>
                          <a:cs typeface="Arial MT"/>
                        </a:rPr>
                        <a:t>(o)</a:t>
                      </a:r>
                    </a:p>
                  </a:txBody>
                  <a:tcPr marL="0" marR="0" marT="58418"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7EBF3"/>
                    </a:solidFill>
                  </a:tcPr>
                </a:tc>
                <a:extLst>
                  <a:ext uri="{0D108BD9-81ED-4DB2-BD59-A6C34878D82A}">
                    <a16:rowId xmlns:a16="http://schemas.microsoft.com/office/drawing/2014/main" val="10002"/>
                  </a:ext>
                </a:extLst>
              </a:tr>
            </a:tbl>
          </a:graphicData>
        </a:graphic>
      </p:graphicFrame>
      <p:sp>
        <p:nvSpPr>
          <p:cNvPr id="5" name="object 5"/>
          <p:cNvSpPr txBox="1"/>
          <p:nvPr/>
        </p:nvSpPr>
        <p:spPr>
          <a:xfrm>
            <a:off x="1216153" y="3998977"/>
            <a:ext cx="7349490" cy="496290"/>
          </a:xfrm>
          <a:prstGeom prst="rect">
            <a:avLst/>
          </a:prstGeom>
          <a:solidFill>
            <a:srgbClr val="CCCCCC"/>
          </a:solidFill>
        </p:spPr>
        <p:txBody>
          <a:bodyPr vert="horz" wrap="square" lIns="0" tIns="8001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51660">
              <a:lnSpc>
                <a:spcPct val="100000"/>
              </a:lnSpc>
              <a:spcBef>
                <a:spcPts val="630"/>
              </a:spcBef>
            </a:pPr>
            <a:r>
              <a:rPr sz="2700" b="1">
                <a:solidFill>
                  <a:srgbClr val="1A6FB8"/>
                </a:solidFill>
                <a:latin typeface="Arial"/>
                <a:cs typeface="Arial"/>
              </a:rPr>
              <a:t>Proposed</a:t>
            </a:r>
            <a:r>
              <a:rPr sz="2700" b="1" spc="-100">
                <a:solidFill>
                  <a:srgbClr val="1A6FB8"/>
                </a:solidFill>
                <a:latin typeface="Arial"/>
                <a:cs typeface="Arial"/>
              </a:rPr>
              <a:t> </a:t>
            </a:r>
            <a:r>
              <a:rPr sz="2700" b="1">
                <a:solidFill>
                  <a:srgbClr val="1A6FB8"/>
                </a:solidFill>
                <a:latin typeface="Arial"/>
                <a:cs typeface="Arial"/>
              </a:rPr>
              <a:t>derogations</a:t>
            </a:r>
            <a:endParaRPr sz="2700">
              <a:latin typeface="Arial"/>
              <a:cs typeface="Arial"/>
            </a:endParaRPr>
          </a:p>
        </p:txBody>
      </p:sp>
      <p:sp>
        <p:nvSpPr>
          <p:cNvPr id="6" name="object 6"/>
          <p:cNvSpPr txBox="1"/>
          <p:nvPr/>
        </p:nvSpPr>
        <p:spPr>
          <a:xfrm>
            <a:off x="1374240" y="4803141"/>
            <a:ext cx="7056120" cy="2312670"/>
          </a:xfrm>
          <a:prstGeom prst="rect">
            <a:avLst/>
          </a:prstGeom>
        </p:spPr>
        <p:txBody>
          <a:bodyPr vert="horz" wrap="square" lIns="0" tIns="266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4658" indent="-430530">
              <a:lnSpc>
                <a:spcPct val="100000"/>
              </a:lnSpc>
              <a:spcBef>
                <a:spcPts val="210"/>
              </a:spcBef>
              <a:buChar char="•"/>
              <a:tabLst>
                <a:tab pos="454658" algn="l"/>
                <a:tab pos="455930" algn="l"/>
              </a:tabLst>
            </a:pPr>
            <a:r>
              <a:rPr sz="2700" spc="-10">
                <a:latin typeface="Arial MT"/>
                <a:cs typeface="Arial MT"/>
              </a:rPr>
              <a:t>Sufficient</a:t>
            </a:r>
            <a:r>
              <a:rPr sz="2700" spc="-60">
                <a:latin typeface="Arial MT"/>
                <a:cs typeface="Arial MT"/>
              </a:rPr>
              <a:t> </a:t>
            </a:r>
            <a:r>
              <a:rPr sz="2700">
                <a:latin typeface="Arial MT"/>
                <a:cs typeface="Arial MT"/>
              </a:rPr>
              <a:t>reliable</a:t>
            </a:r>
            <a:r>
              <a:rPr sz="2700" spc="-100">
                <a:latin typeface="Arial MT"/>
                <a:cs typeface="Arial MT"/>
              </a:rPr>
              <a:t> </a:t>
            </a:r>
            <a:r>
              <a:rPr sz="2700">
                <a:latin typeface="Arial MT"/>
                <a:cs typeface="Arial MT"/>
              </a:rPr>
              <a:t>evidence</a:t>
            </a:r>
            <a:r>
              <a:rPr sz="2700" spc="-40">
                <a:latin typeface="Arial MT"/>
                <a:cs typeface="Arial MT"/>
              </a:rPr>
              <a:t> </a:t>
            </a:r>
            <a:r>
              <a:rPr sz="2700">
                <a:latin typeface="Arial MT"/>
                <a:cs typeface="Arial MT"/>
              </a:rPr>
              <a:t>available</a:t>
            </a:r>
            <a:r>
              <a:rPr sz="2700" spc="-50">
                <a:latin typeface="Arial MT"/>
                <a:cs typeface="Arial MT"/>
              </a:rPr>
              <a:t> </a:t>
            </a:r>
            <a:r>
              <a:rPr sz="2700" spc="-10">
                <a:latin typeface="Arial MT"/>
                <a:cs typeface="Arial MT"/>
              </a:rPr>
              <a:t>to</a:t>
            </a:r>
            <a:endParaRPr sz="2700">
              <a:latin typeface="Arial MT"/>
              <a:cs typeface="Arial MT"/>
            </a:endParaRPr>
          </a:p>
          <a:p>
            <a:pPr marL="454658">
              <a:lnSpc>
                <a:spcPct val="100000"/>
              </a:lnSpc>
            </a:pPr>
            <a:r>
              <a:rPr sz="2700">
                <a:latin typeface="Arial MT"/>
                <a:cs typeface="Arial MT"/>
              </a:rPr>
              <a:t>justify</a:t>
            </a:r>
            <a:r>
              <a:rPr sz="2700" spc="-100">
                <a:latin typeface="Arial MT"/>
                <a:cs typeface="Arial MT"/>
              </a:rPr>
              <a:t> </a:t>
            </a:r>
            <a:r>
              <a:rPr sz="2700">
                <a:latin typeface="Arial MT"/>
                <a:cs typeface="Arial MT"/>
              </a:rPr>
              <a:t>derogation</a:t>
            </a:r>
          </a:p>
          <a:p>
            <a:pPr marL="298450" marR="10160">
              <a:lnSpc>
                <a:spcPct val="100000"/>
              </a:lnSpc>
              <a:spcBef>
                <a:spcPts val="1590"/>
              </a:spcBef>
            </a:pPr>
            <a:r>
              <a:rPr sz="2700" b="1">
                <a:solidFill>
                  <a:srgbClr val="006FC0"/>
                </a:solidFill>
                <a:latin typeface="Arial"/>
                <a:cs typeface="Arial"/>
              </a:rPr>
              <a:t>Example: Food contact materials for </a:t>
            </a:r>
            <a:r>
              <a:rPr sz="2700" b="1" spc="10">
                <a:solidFill>
                  <a:srgbClr val="006FC0"/>
                </a:solidFill>
                <a:latin typeface="Arial"/>
                <a:cs typeface="Arial"/>
              </a:rPr>
              <a:t> </a:t>
            </a:r>
            <a:r>
              <a:rPr sz="2700" b="1">
                <a:solidFill>
                  <a:srgbClr val="006FC0"/>
                </a:solidFill>
                <a:latin typeface="Arial"/>
                <a:cs typeface="Arial"/>
              </a:rPr>
              <a:t>industrial</a:t>
            </a:r>
            <a:r>
              <a:rPr sz="2700" b="1" spc="-70">
                <a:solidFill>
                  <a:srgbClr val="006FC0"/>
                </a:solidFill>
                <a:latin typeface="Arial"/>
                <a:cs typeface="Arial"/>
              </a:rPr>
              <a:t> </a:t>
            </a:r>
            <a:r>
              <a:rPr sz="2700" b="1">
                <a:solidFill>
                  <a:srgbClr val="006FC0"/>
                </a:solidFill>
                <a:latin typeface="Arial"/>
                <a:cs typeface="Arial"/>
              </a:rPr>
              <a:t>and</a:t>
            </a:r>
            <a:r>
              <a:rPr sz="2700" b="1" spc="-10">
                <a:solidFill>
                  <a:srgbClr val="006FC0"/>
                </a:solidFill>
                <a:latin typeface="Arial"/>
                <a:cs typeface="Arial"/>
              </a:rPr>
              <a:t> </a:t>
            </a:r>
            <a:r>
              <a:rPr sz="2700" b="1">
                <a:solidFill>
                  <a:srgbClr val="006FC0"/>
                </a:solidFill>
                <a:latin typeface="Arial"/>
                <a:cs typeface="Arial"/>
              </a:rPr>
              <a:t>professional</a:t>
            </a:r>
            <a:r>
              <a:rPr sz="2700" b="1" spc="-70">
                <a:solidFill>
                  <a:srgbClr val="006FC0"/>
                </a:solidFill>
                <a:latin typeface="Arial"/>
                <a:cs typeface="Arial"/>
              </a:rPr>
              <a:t> </a:t>
            </a:r>
            <a:r>
              <a:rPr sz="2700" b="1">
                <a:solidFill>
                  <a:srgbClr val="006FC0"/>
                </a:solidFill>
                <a:latin typeface="Arial"/>
                <a:cs typeface="Arial"/>
              </a:rPr>
              <a:t>food</a:t>
            </a:r>
            <a:r>
              <a:rPr sz="2700" b="1" spc="-40">
                <a:solidFill>
                  <a:srgbClr val="006FC0"/>
                </a:solidFill>
                <a:latin typeface="Arial"/>
                <a:cs typeface="Arial"/>
              </a:rPr>
              <a:t> </a:t>
            </a:r>
            <a:r>
              <a:rPr sz="2700" b="1">
                <a:solidFill>
                  <a:srgbClr val="006FC0"/>
                </a:solidFill>
                <a:latin typeface="Arial"/>
                <a:cs typeface="Arial"/>
              </a:rPr>
              <a:t>and</a:t>
            </a:r>
            <a:r>
              <a:rPr sz="2700" b="1" spc="-40">
                <a:solidFill>
                  <a:srgbClr val="006FC0"/>
                </a:solidFill>
                <a:latin typeface="Arial"/>
                <a:cs typeface="Arial"/>
              </a:rPr>
              <a:t> </a:t>
            </a:r>
            <a:r>
              <a:rPr sz="2700" b="1">
                <a:solidFill>
                  <a:srgbClr val="006FC0"/>
                </a:solidFill>
                <a:latin typeface="Arial"/>
                <a:cs typeface="Arial"/>
              </a:rPr>
              <a:t>feed </a:t>
            </a:r>
            <a:r>
              <a:rPr sz="2700" b="1" spc="-720">
                <a:solidFill>
                  <a:srgbClr val="006FC0"/>
                </a:solidFill>
                <a:latin typeface="Arial"/>
                <a:cs typeface="Arial"/>
              </a:rPr>
              <a:t> </a:t>
            </a:r>
            <a:r>
              <a:rPr sz="2700" b="1">
                <a:solidFill>
                  <a:srgbClr val="006FC0"/>
                </a:solidFill>
                <a:latin typeface="Arial"/>
                <a:cs typeface="Arial"/>
              </a:rPr>
              <a:t>production</a:t>
            </a:r>
            <a:endParaRPr sz="2700">
              <a:latin typeface="Arial"/>
              <a:cs typeface="Arial"/>
            </a:endParaRPr>
          </a:p>
        </p:txBody>
      </p:sp>
      <p:sp>
        <p:nvSpPr>
          <p:cNvPr id="7" name="object 7"/>
          <p:cNvSpPr txBox="1"/>
          <p:nvPr/>
        </p:nvSpPr>
        <p:spPr>
          <a:xfrm>
            <a:off x="9707881" y="3992879"/>
            <a:ext cx="7349490" cy="498855"/>
          </a:xfrm>
          <a:prstGeom prst="rect">
            <a:avLst/>
          </a:prstGeom>
          <a:solidFill>
            <a:srgbClr val="CCCCCC"/>
          </a:solidFill>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03400">
              <a:lnSpc>
                <a:spcPct val="100000"/>
              </a:lnSpc>
              <a:spcBef>
                <a:spcPts val="650"/>
              </a:spcBef>
            </a:pPr>
            <a:r>
              <a:rPr sz="2700" b="1">
                <a:solidFill>
                  <a:srgbClr val="1A6FB8"/>
                </a:solidFill>
                <a:latin typeface="Arial"/>
                <a:cs typeface="Arial"/>
              </a:rPr>
              <a:t>[Potential</a:t>
            </a:r>
            <a:r>
              <a:rPr sz="2700" b="1" spc="-110">
                <a:solidFill>
                  <a:srgbClr val="1A6FB8"/>
                </a:solidFill>
                <a:latin typeface="Arial"/>
                <a:cs typeface="Arial"/>
              </a:rPr>
              <a:t> </a:t>
            </a:r>
            <a:r>
              <a:rPr sz="2700" b="1">
                <a:solidFill>
                  <a:srgbClr val="1A6FB8"/>
                </a:solidFill>
                <a:latin typeface="Arial"/>
                <a:cs typeface="Arial"/>
              </a:rPr>
              <a:t>derogations]</a:t>
            </a:r>
            <a:endParaRPr sz="2700">
              <a:latin typeface="Arial"/>
              <a:cs typeface="Arial"/>
            </a:endParaRPr>
          </a:p>
        </p:txBody>
      </p:sp>
      <p:sp>
        <p:nvSpPr>
          <p:cNvPr id="8" name="object 8"/>
          <p:cNvSpPr txBox="1"/>
          <p:nvPr/>
        </p:nvSpPr>
        <p:spPr>
          <a:xfrm>
            <a:off x="9867139" y="4803140"/>
            <a:ext cx="6983730" cy="876300"/>
          </a:xfrm>
          <a:prstGeom prst="rect">
            <a:avLst/>
          </a:prstGeom>
        </p:spPr>
        <p:txBody>
          <a:bodyPr vert="horz" wrap="square" lIns="0" tIns="266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4658" indent="-430530">
              <a:lnSpc>
                <a:spcPct val="100000"/>
              </a:lnSpc>
              <a:spcBef>
                <a:spcPts val="210"/>
              </a:spcBef>
              <a:buChar char="•"/>
              <a:tabLst>
                <a:tab pos="454658" algn="l"/>
                <a:tab pos="455930" algn="l"/>
              </a:tabLst>
            </a:pPr>
            <a:r>
              <a:rPr sz="2700">
                <a:latin typeface="Arial MT"/>
                <a:cs typeface="Arial MT"/>
              </a:rPr>
              <a:t>Weak</a:t>
            </a:r>
            <a:r>
              <a:rPr sz="2700" spc="-30">
                <a:latin typeface="Arial MT"/>
                <a:cs typeface="Arial MT"/>
              </a:rPr>
              <a:t> </a:t>
            </a:r>
            <a:r>
              <a:rPr sz="2700" spc="-10">
                <a:latin typeface="Arial MT"/>
                <a:cs typeface="Arial MT"/>
              </a:rPr>
              <a:t>evidence,</a:t>
            </a:r>
            <a:r>
              <a:rPr sz="2700" spc="-90">
                <a:latin typeface="Arial MT"/>
                <a:cs typeface="Arial MT"/>
              </a:rPr>
              <a:t> </a:t>
            </a:r>
            <a:r>
              <a:rPr sz="2700">
                <a:latin typeface="Arial MT"/>
                <a:cs typeface="Arial MT"/>
              </a:rPr>
              <a:t>not</a:t>
            </a:r>
            <a:r>
              <a:rPr sz="2700" spc="-20">
                <a:latin typeface="Arial MT"/>
                <a:cs typeface="Arial MT"/>
              </a:rPr>
              <a:t> </a:t>
            </a:r>
            <a:r>
              <a:rPr sz="2700" spc="-10">
                <a:latin typeface="Arial MT"/>
                <a:cs typeface="Arial MT"/>
              </a:rPr>
              <a:t>sufficient</a:t>
            </a:r>
            <a:r>
              <a:rPr sz="2700" spc="-70">
                <a:latin typeface="Arial MT"/>
                <a:cs typeface="Arial MT"/>
              </a:rPr>
              <a:t> </a:t>
            </a:r>
            <a:r>
              <a:rPr sz="2700" spc="-10">
                <a:latin typeface="Arial MT"/>
                <a:cs typeface="Arial MT"/>
              </a:rPr>
              <a:t>to</a:t>
            </a:r>
            <a:r>
              <a:rPr sz="2700">
                <a:latin typeface="Arial MT"/>
                <a:cs typeface="Arial MT"/>
              </a:rPr>
              <a:t> fully</a:t>
            </a:r>
            <a:r>
              <a:rPr sz="2700" spc="-30">
                <a:latin typeface="Arial MT"/>
                <a:cs typeface="Arial MT"/>
              </a:rPr>
              <a:t> </a:t>
            </a:r>
            <a:r>
              <a:rPr sz="2700">
                <a:latin typeface="Arial MT"/>
                <a:cs typeface="Arial MT"/>
              </a:rPr>
              <a:t>justify</a:t>
            </a:r>
          </a:p>
          <a:p>
            <a:pPr marL="454658">
              <a:lnSpc>
                <a:spcPct val="100000"/>
              </a:lnSpc>
            </a:pPr>
            <a:r>
              <a:rPr sz="2700">
                <a:latin typeface="Arial MT"/>
                <a:cs typeface="Arial MT"/>
              </a:rPr>
              <a:t>derogation</a:t>
            </a:r>
          </a:p>
        </p:txBody>
      </p:sp>
      <p:sp>
        <p:nvSpPr>
          <p:cNvPr id="9" name="object 9"/>
          <p:cNvSpPr txBox="1"/>
          <p:nvPr/>
        </p:nvSpPr>
        <p:spPr>
          <a:xfrm>
            <a:off x="5280659" y="7362442"/>
            <a:ext cx="8020050" cy="1066959"/>
          </a:xfrm>
          <a:prstGeom prst="rect">
            <a:avLst/>
          </a:prstGeom>
          <a:ln w="38100">
            <a:solidFill>
              <a:srgbClr val="FF0000"/>
            </a:solidFill>
          </a:ln>
        </p:spPr>
        <p:txBody>
          <a:bodyPr vert="horz" wrap="square" lIns="0" tIns="8128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692150" marR="364490" indent="-320040">
              <a:lnSpc>
                <a:spcPct val="100000"/>
              </a:lnSpc>
              <a:spcBef>
                <a:spcPts val="640"/>
              </a:spcBef>
            </a:pPr>
            <a:r>
              <a:rPr sz="3200" spc="-10">
                <a:latin typeface="Arial MT"/>
                <a:cs typeface="Arial MT"/>
              </a:rPr>
              <a:t>Re-consideration on</a:t>
            </a:r>
            <a:r>
              <a:rPr sz="3200">
                <a:latin typeface="Arial MT"/>
                <a:cs typeface="Arial MT"/>
              </a:rPr>
              <a:t> </a:t>
            </a:r>
            <a:r>
              <a:rPr sz="3200" spc="-10">
                <a:latin typeface="Arial MT"/>
                <a:cs typeface="Arial MT"/>
              </a:rPr>
              <a:t>basis</a:t>
            </a:r>
            <a:r>
              <a:rPr sz="3200" spc="-20">
                <a:latin typeface="Arial MT"/>
                <a:cs typeface="Arial MT"/>
              </a:rPr>
              <a:t> </a:t>
            </a:r>
            <a:r>
              <a:rPr sz="3200" spc="-10">
                <a:latin typeface="Arial MT"/>
                <a:cs typeface="Arial MT"/>
              </a:rPr>
              <a:t>of</a:t>
            </a:r>
            <a:r>
              <a:rPr sz="3200" spc="30">
                <a:latin typeface="Arial MT"/>
                <a:cs typeface="Arial MT"/>
              </a:rPr>
              <a:t> </a:t>
            </a:r>
            <a:r>
              <a:rPr sz="3200" spc="-10">
                <a:latin typeface="Arial MT"/>
                <a:cs typeface="Arial MT"/>
              </a:rPr>
              <a:t>information </a:t>
            </a:r>
            <a:r>
              <a:rPr sz="3200" spc="-860">
                <a:latin typeface="Arial MT"/>
                <a:cs typeface="Arial MT"/>
              </a:rPr>
              <a:t> </a:t>
            </a:r>
            <a:r>
              <a:rPr sz="3200" spc="-10">
                <a:latin typeface="Arial MT"/>
                <a:cs typeface="Arial MT"/>
              </a:rPr>
              <a:t>obtained</a:t>
            </a:r>
            <a:r>
              <a:rPr sz="3200" spc="-30">
                <a:latin typeface="Arial MT"/>
                <a:cs typeface="Arial MT"/>
              </a:rPr>
              <a:t> </a:t>
            </a:r>
            <a:r>
              <a:rPr sz="3200">
                <a:latin typeface="Arial MT"/>
                <a:cs typeface="Arial MT"/>
              </a:rPr>
              <a:t>in </a:t>
            </a:r>
            <a:r>
              <a:rPr sz="3200" b="1" spc="-10">
                <a:latin typeface="Arial"/>
                <a:cs typeface="Arial"/>
              </a:rPr>
              <a:t>third</a:t>
            </a:r>
            <a:r>
              <a:rPr sz="3200" b="1" spc="30">
                <a:latin typeface="Arial"/>
                <a:cs typeface="Arial"/>
              </a:rPr>
              <a:t> </a:t>
            </a:r>
            <a:r>
              <a:rPr sz="3200" b="1" spc="-10">
                <a:latin typeface="Arial"/>
                <a:cs typeface="Arial"/>
              </a:rPr>
              <a:t>party</a:t>
            </a:r>
            <a:r>
              <a:rPr sz="3200" b="1">
                <a:latin typeface="Arial"/>
                <a:cs typeface="Arial"/>
              </a:rPr>
              <a:t> </a:t>
            </a:r>
            <a:r>
              <a:rPr sz="3200" b="1" spc="-10">
                <a:latin typeface="Arial"/>
                <a:cs typeface="Arial"/>
              </a:rPr>
              <a:t>consultation</a:t>
            </a:r>
            <a:endParaRPr sz="3200">
              <a:latin typeface="Arial"/>
              <a:cs typeface="Arial"/>
            </a:endParaRPr>
          </a:p>
        </p:txBody>
      </p:sp>
      <p:sp>
        <p:nvSpPr>
          <p:cNvPr id="10" name="object 10"/>
          <p:cNvSpPr txBox="1"/>
          <p:nvPr/>
        </p:nvSpPr>
        <p:spPr>
          <a:xfrm>
            <a:off x="15079980" y="7941463"/>
            <a:ext cx="2473960" cy="554990"/>
          </a:xfrm>
          <a:prstGeom prst="rect">
            <a:avLst/>
          </a:prstGeom>
        </p:spPr>
        <p:txBody>
          <a:bodyPr vert="horz" wrap="square" lIns="0" tIns="3302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60"/>
              </a:spcBef>
            </a:pPr>
            <a:r>
              <a:rPr sz="1600" spc="20">
                <a:latin typeface="Arial MT"/>
                <a:cs typeface="Arial MT"/>
              </a:rPr>
              <a:t>*FP:</a:t>
            </a:r>
            <a:r>
              <a:rPr sz="1600" spc="-60">
                <a:latin typeface="Arial MT"/>
                <a:cs typeface="Arial MT"/>
              </a:rPr>
              <a:t> </a:t>
            </a:r>
            <a:r>
              <a:rPr sz="1600" spc="10">
                <a:latin typeface="Arial MT"/>
                <a:cs typeface="Arial MT"/>
              </a:rPr>
              <a:t>Fluoropolymers</a:t>
            </a:r>
            <a:endParaRPr sz="1600">
              <a:latin typeface="Arial MT"/>
              <a:cs typeface="Arial MT"/>
            </a:endParaRPr>
          </a:p>
          <a:p>
            <a:pPr marL="82550">
              <a:lnSpc>
                <a:spcPct val="100000"/>
              </a:lnSpc>
              <a:spcBef>
                <a:spcPts val="50"/>
              </a:spcBef>
            </a:pPr>
            <a:r>
              <a:rPr sz="1600" spc="30">
                <a:latin typeface="Arial MT"/>
                <a:cs typeface="Arial MT"/>
              </a:rPr>
              <a:t>PFPE:</a:t>
            </a:r>
            <a:r>
              <a:rPr sz="1600" spc="-90">
                <a:latin typeface="Arial MT"/>
                <a:cs typeface="Arial MT"/>
              </a:rPr>
              <a:t> </a:t>
            </a:r>
            <a:r>
              <a:rPr sz="1600" spc="10">
                <a:latin typeface="Arial MT"/>
                <a:cs typeface="Arial MT"/>
              </a:rPr>
              <a:t>Perfluoropolyether</a:t>
            </a:r>
            <a:endParaRPr sz="1600">
              <a:latin typeface="Arial MT"/>
              <a:cs typeface="Arial MT"/>
            </a:endParaRPr>
          </a:p>
        </p:txBody>
      </p:sp>
      <p:sp>
        <p:nvSpPr>
          <p:cNvPr id="11" name="object 11"/>
          <p:cNvSpPr txBox="1"/>
          <p:nvPr/>
        </p:nvSpPr>
        <p:spPr>
          <a:xfrm>
            <a:off x="10275569" y="6024372"/>
            <a:ext cx="6932930" cy="876300"/>
          </a:xfrm>
          <a:prstGeom prst="rect">
            <a:avLst/>
          </a:prstGeom>
        </p:spPr>
        <p:txBody>
          <a:bodyPr vert="horz" wrap="square" lIns="0" tIns="266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a:lnSpc>
                <a:spcPct val="100000"/>
              </a:lnSpc>
              <a:spcBef>
                <a:spcPts val="210"/>
              </a:spcBef>
            </a:pPr>
            <a:r>
              <a:rPr sz="2700" b="1">
                <a:solidFill>
                  <a:srgbClr val="006FC0"/>
                </a:solidFill>
                <a:latin typeface="Arial"/>
                <a:cs typeface="Arial"/>
              </a:rPr>
              <a:t>Example:</a:t>
            </a:r>
            <a:r>
              <a:rPr sz="2700" b="1" spc="-70">
                <a:solidFill>
                  <a:srgbClr val="006FC0"/>
                </a:solidFill>
                <a:latin typeface="Arial"/>
                <a:cs typeface="Arial"/>
              </a:rPr>
              <a:t> </a:t>
            </a:r>
            <a:r>
              <a:rPr sz="2700" b="1">
                <a:solidFill>
                  <a:srgbClr val="006FC0"/>
                </a:solidFill>
                <a:latin typeface="Arial"/>
                <a:cs typeface="Arial"/>
              </a:rPr>
              <a:t>Non-stick</a:t>
            </a:r>
            <a:r>
              <a:rPr sz="2700" b="1" spc="-100">
                <a:solidFill>
                  <a:srgbClr val="006FC0"/>
                </a:solidFill>
                <a:latin typeface="Arial"/>
                <a:cs typeface="Arial"/>
              </a:rPr>
              <a:t> </a:t>
            </a:r>
            <a:r>
              <a:rPr sz="2700" b="1">
                <a:solidFill>
                  <a:srgbClr val="006FC0"/>
                </a:solidFill>
                <a:latin typeface="Arial"/>
                <a:cs typeface="Arial"/>
              </a:rPr>
              <a:t>coatings</a:t>
            </a:r>
            <a:r>
              <a:rPr sz="2700" b="1" spc="-80">
                <a:solidFill>
                  <a:srgbClr val="006FC0"/>
                </a:solidFill>
                <a:latin typeface="Arial"/>
                <a:cs typeface="Arial"/>
              </a:rPr>
              <a:t> </a:t>
            </a:r>
            <a:r>
              <a:rPr sz="2700" b="1">
                <a:solidFill>
                  <a:srgbClr val="006FC0"/>
                </a:solidFill>
                <a:latin typeface="Arial"/>
                <a:cs typeface="Arial"/>
              </a:rPr>
              <a:t>for</a:t>
            </a:r>
            <a:r>
              <a:rPr sz="2700" b="1" spc="-50">
                <a:solidFill>
                  <a:srgbClr val="006FC0"/>
                </a:solidFill>
                <a:latin typeface="Arial"/>
                <a:cs typeface="Arial"/>
              </a:rPr>
              <a:t> </a:t>
            </a:r>
            <a:r>
              <a:rPr sz="2700" b="1">
                <a:solidFill>
                  <a:srgbClr val="006FC0"/>
                </a:solidFill>
                <a:latin typeface="Arial"/>
                <a:cs typeface="Arial"/>
              </a:rPr>
              <a:t>industrial </a:t>
            </a:r>
            <a:r>
              <a:rPr sz="2700" b="1" spc="-720">
                <a:solidFill>
                  <a:srgbClr val="006FC0"/>
                </a:solidFill>
                <a:latin typeface="Arial"/>
                <a:cs typeface="Arial"/>
              </a:rPr>
              <a:t> </a:t>
            </a:r>
            <a:r>
              <a:rPr sz="2700" b="1">
                <a:solidFill>
                  <a:srgbClr val="006FC0"/>
                </a:solidFill>
                <a:latin typeface="Arial"/>
                <a:cs typeface="Arial"/>
              </a:rPr>
              <a:t>and</a:t>
            </a:r>
            <a:r>
              <a:rPr sz="2700" b="1" spc="-40">
                <a:solidFill>
                  <a:srgbClr val="006FC0"/>
                </a:solidFill>
                <a:latin typeface="Arial"/>
                <a:cs typeface="Arial"/>
              </a:rPr>
              <a:t> </a:t>
            </a:r>
            <a:r>
              <a:rPr sz="2700" b="1">
                <a:solidFill>
                  <a:srgbClr val="006FC0"/>
                </a:solidFill>
                <a:latin typeface="Arial"/>
                <a:cs typeface="Arial"/>
              </a:rPr>
              <a:t>professional</a:t>
            </a:r>
            <a:r>
              <a:rPr sz="2700" b="1" spc="-90">
                <a:solidFill>
                  <a:srgbClr val="006FC0"/>
                </a:solidFill>
                <a:latin typeface="Arial"/>
                <a:cs typeface="Arial"/>
              </a:rPr>
              <a:t> </a:t>
            </a:r>
            <a:r>
              <a:rPr sz="2700" b="1">
                <a:solidFill>
                  <a:srgbClr val="006FC0"/>
                </a:solidFill>
                <a:latin typeface="Arial"/>
                <a:cs typeface="Arial"/>
              </a:rPr>
              <a:t>bakeware</a:t>
            </a:r>
            <a:endParaRPr sz="2700">
              <a:latin typeface="Arial"/>
              <a:cs typeface="Arial"/>
            </a:endParaRPr>
          </a:p>
        </p:txBody>
      </p:sp>
    </p:spTree>
    <p:extLst>
      <p:ext uri="{BB962C8B-B14F-4D97-AF65-F5344CB8AC3E}">
        <p14:creationId xmlns:p14="http://schemas.microsoft.com/office/powerpoint/2010/main" val="3152975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398516" y="226312"/>
            <a:ext cx="947928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80"/>
              <a:t>Use-specific</a:t>
            </a:r>
            <a:r>
              <a:rPr sz="4400" spc="240"/>
              <a:t> </a:t>
            </a:r>
            <a:r>
              <a:rPr sz="4400" spc="70"/>
              <a:t>derogations</a:t>
            </a:r>
            <a:r>
              <a:rPr sz="4400" spc="320"/>
              <a:t> </a:t>
            </a:r>
            <a:r>
              <a:rPr sz="4400" spc="40"/>
              <a:t>(§</a:t>
            </a:r>
            <a:r>
              <a:rPr sz="4400" spc="210"/>
              <a:t> </a:t>
            </a:r>
            <a:r>
              <a:rPr sz="4400" spc="-10"/>
              <a:t>5</a:t>
            </a:r>
            <a:r>
              <a:rPr sz="4400" spc="180"/>
              <a:t> </a:t>
            </a:r>
            <a:r>
              <a:rPr sz="4400" spc="50"/>
              <a:t>and</a:t>
            </a:r>
            <a:r>
              <a:rPr sz="4400" spc="200"/>
              <a:t> </a:t>
            </a:r>
            <a:r>
              <a:rPr sz="4400" spc="40"/>
              <a:t>6)</a:t>
            </a:r>
            <a:endParaRPr sz="4400"/>
          </a:p>
        </p:txBody>
      </p:sp>
      <p:grpSp>
        <p:nvGrpSpPr>
          <p:cNvPr id="3" name="object 3"/>
          <p:cNvGrpSpPr/>
          <p:nvPr/>
        </p:nvGrpSpPr>
        <p:grpSpPr>
          <a:xfrm>
            <a:off x="198120" y="1261873"/>
            <a:ext cx="18089880" cy="7473950"/>
            <a:chOff x="99060" y="630936"/>
            <a:chExt cx="9044940" cy="3736975"/>
          </a:xfrm>
        </p:grpSpPr>
        <p:pic>
          <p:nvPicPr>
            <p:cNvPr id="4" name="object 4"/>
            <p:cNvPicPr/>
            <p:nvPr/>
          </p:nvPicPr>
          <p:blipFill>
            <a:blip r:embed="rId2" cstate="print"/>
            <a:stretch>
              <a:fillRect/>
            </a:stretch>
          </p:blipFill>
          <p:spPr>
            <a:xfrm>
              <a:off x="4340351" y="630936"/>
              <a:ext cx="4803648" cy="3368040"/>
            </a:xfrm>
            <a:prstGeom prst="rect">
              <a:avLst/>
            </a:prstGeom>
          </p:spPr>
        </p:pic>
        <p:pic>
          <p:nvPicPr>
            <p:cNvPr id="5" name="object 5"/>
            <p:cNvPicPr/>
            <p:nvPr/>
          </p:nvPicPr>
          <p:blipFill>
            <a:blip r:embed="rId3" cstate="print"/>
            <a:stretch>
              <a:fillRect/>
            </a:stretch>
          </p:blipFill>
          <p:spPr>
            <a:xfrm>
              <a:off x="99060" y="1333500"/>
              <a:ext cx="5056632" cy="3034284"/>
            </a:xfrm>
            <a:prstGeom prst="rect">
              <a:avLst/>
            </a:prstGeom>
          </p:spPr>
        </p:pic>
        <p:pic>
          <p:nvPicPr>
            <p:cNvPr id="6" name="object 6"/>
            <p:cNvPicPr/>
            <p:nvPr/>
          </p:nvPicPr>
          <p:blipFill>
            <a:blip r:embed="rId4" cstate="print"/>
            <a:stretch>
              <a:fillRect/>
            </a:stretch>
          </p:blipFill>
          <p:spPr>
            <a:xfrm>
              <a:off x="6815328" y="2401760"/>
              <a:ext cx="2110739" cy="106616"/>
            </a:xfrm>
            <a:prstGeom prst="rect">
              <a:avLst/>
            </a:prstGeom>
          </p:spPr>
        </p:pic>
        <p:sp>
          <p:nvSpPr>
            <p:cNvPr id="7" name="object 7"/>
            <p:cNvSpPr/>
            <p:nvPr/>
          </p:nvSpPr>
          <p:spPr>
            <a:xfrm>
              <a:off x="6858762" y="2437637"/>
              <a:ext cx="2016125" cy="0"/>
            </a:xfrm>
            <a:custGeom>
              <a:avLst/>
              <a:gdLst/>
              <a:ahLst/>
              <a:cxnLst/>
              <a:rect l="l" t="t" r="r" b="b"/>
              <a:pathLst>
                <a:path w="2016125">
                  <a:moveTo>
                    <a:pt x="0" y="0"/>
                  </a:moveTo>
                  <a:lnTo>
                    <a:pt x="2015871" y="0"/>
                  </a:lnTo>
                </a:path>
              </a:pathLst>
            </a:custGeom>
            <a:ln w="25400">
              <a:solidFill>
                <a:srgbClr val="FF0000"/>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pic>
          <p:nvPicPr>
            <p:cNvPr id="8" name="object 8"/>
            <p:cNvPicPr/>
            <p:nvPr/>
          </p:nvPicPr>
          <p:blipFill>
            <a:blip r:embed="rId5" cstate="print"/>
            <a:stretch>
              <a:fillRect/>
            </a:stretch>
          </p:blipFill>
          <p:spPr>
            <a:xfrm>
              <a:off x="1520951" y="2359113"/>
              <a:ext cx="801611" cy="312458"/>
            </a:xfrm>
            <a:prstGeom prst="rect">
              <a:avLst/>
            </a:prstGeom>
          </p:spPr>
        </p:pic>
        <p:sp>
          <p:nvSpPr>
            <p:cNvPr id="9" name="object 9"/>
            <p:cNvSpPr/>
            <p:nvPr/>
          </p:nvSpPr>
          <p:spPr>
            <a:xfrm>
              <a:off x="1568196" y="2389631"/>
              <a:ext cx="710565" cy="208915"/>
            </a:xfrm>
            <a:custGeom>
              <a:avLst/>
              <a:gdLst/>
              <a:ahLst/>
              <a:cxnLst/>
              <a:rect l="l" t="t" r="r" b="b"/>
              <a:pathLst>
                <a:path w="710564" h="208914">
                  <a:moveTo>
                    <a:pt x="605790" y="0"/>
                  </a:moveTo>
                  <a:lnTo>
                    <a:pt x="605790" y="52197"/>
                  </a:lnTo>
                  <a:lnTo>
                    <a:pt x="0" y="52197"/>
                  </a:lnTo>
                  <a:lnTo>
                    <a:pt x="0" y="156591"/>
                  </a:lnTo>
                  <a:lnTo>
                    <a:pt x="605790" y="156591"/>
                  </a:lnTo>
                  <a:lnTo>
                    <a:pt x="605790" y="208787"/>
                  </a:lnTo>
                  <a:lnTo>
                    <a:pt x="710184" y="104393"/>
                  </a:lnTo>
                  <a:lnTo>
                    <a:pt x="605790" y="0"/>
                  </a:lnTo>
                  <a:close/>
                </a:path>
              </a:pathLst>
            </a:custGeom>
            <a:solidFill>
              <a:srgbClr val="FF0000"/>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0" name="object 10"/>
            <p:cNvSpPr/>
            <p:nvPr/>
          </p:nvSpPr>
          <p:spPr>
            <a:xfrm>
              <a:off x="1568196" y="2389631"/>
              <a:ext cx="710565" cy="208915"/>
            </a:xfrm>
            <a:custGeom>
              <a:avLst/>
              <a:gdLst/>
              <a:ahLst/>
              <a:cxnLst/>
              <a:rect l="l" t="t" r="r" b="b"/>
              <a:pathLst>
                <a:path w="710564" h="208914">
                  <a:moveTo>
                    <a:pt x="0" y="52197"/>
                  </a:moveTo>
                  <a:lnTo>
                    <a:pt x="605790" y="52197"/>
                  </a:lnTo>
                  <a:lnTo>
                    <a:pt x="605790" y="0"/>
                  </a:lnTo>
                  <a:lnTo>
                    <a:pt x="710184" y="104393"/>
                  </a:lnTo>
                  <a:lnTo>
                    <a:pt x="605790" y="208787"/>
                  </a:lnTo>
                  <a:lnTo>
                    <a:pt x="605790" y="156591"/>
                  </a:lnTo>
                  <a:lnTo>
                    <a:pt x="0" y="156591"/>
                  </a:lnTo>
                  <a:lnTo>
                    <a:pt x="0" y="52197"/>
                  </a:lnTo>
                  <a:close/>
                </a:path>
              </a:pathLst>
            </a:custGeom>
            <a:ln w="9525">
              <a:solidFill>
                <a:srgbClr val="C00000"/>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1" name="object 11"/>
          <p:cNvSpPr txBox="1"/>
          <p:nvPr/>
        </p:nvSpPr>
        <p:spPr>
          <a:xfrm>
            <a:off x="532383" y="4447794"/>
            <a:ext cx="2698750" cy="200152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4130" marR="10160" algn="ctr">
              <a:lnSpc>
                <a:spcPct val="100000"/>
              </a:lnSpc>
              <a:spcBef>
                <a:spcPts val="190"/>
              </a:spcBef>
            </a:pPr>
            <a:r>
              <a:rPr sz="3200" spc="-10">
                <a:solidFill>
                  <a:srgbClr val="FF0000"/>
                </a:solidFill>
                <a:latin typeface="Arial MT"/>
                <a:cs typeface="Arial MT"/>
              </a:rPr>
              <a:t>proposed </a:t>
            </a:r>
            <a:r>
              <a:rPr sz="3200">
                <a:solidFill>
                  <a:srgbClr val="FF0000"/>
                </a:solidFill>
                <a:latin typeface="Arial MT"/>
                <a:cs typeface="Arial MT"/>
              </a:rPr>
              <a:t> </a:t>
            </a:r>
            <a:r>
              <a:rPr sz="3200" spc="-10">
                <a:solidFill>
                  <a:srgbClr val="FF0000"/>
                </a:solidFill>
                <a:latin typeface="Arial MT"/>
                <a:cs typeface="Arial MT"/>
              </a:rPr>
              <a:t>derogations </a:t>
            </a:r>
            <a:r>
              <a:rPr sz="3200">
                <a:solidFill>
                  <a:srgbClr val="FF0000"/>
                </a:solidFill>
                <a:latin typeface="Arial MT"/>
                <a:cs typeface="Arial MT"/>
              </a:rPr>
              <a:t> </a:t>
            </a:r>
            <a:r>
              <a:rPr sz="3200" spc="-10">
                <a:solidFill>
                  <a:srgbClr val="FF0000"/>
                </a:solidFill>
                <a:latin typeface="Arial MT"/>
                <a:cs typeface="Arial MT"/>
              </a:rPr>
              <a:t>Para</a:t>
            </a:r>
            <a:r>
              <a:rPr sz="3200" spc="-20">
                <a:solidFill>
                  <a:srgbClr val="FF0000"/>
                </a:solidFill>
                <a:latin typeface="Arial MT"/>
                <a:cs typeface="Arial MT"/>
              </a:rPr>
              <a:t> </a:t>
            </a:r>
            <a:r>
              <a:rPr sz="3200" spc="-10">
                <a:solidFill>
                  <a:srgbClr val="FF0000"/>
                </a:solidFill>
                <a:latin typeface="Arial MT"/>
                <a:cs typeface="Arial MT"/>
              </a:rPr>
              <a:t>5</a:t>
            </a:r>
            <a:r>
              <a:rPr sz="3200" spc="-40">
                <a:solidFill>
                  <a:srgbClr val="FF0000"/>
                </a:solidFill>
                <a:latin typeface="Arial MT"/>
                <a:cs typeface="Arial MT"/>
              </a:rPr>
              <a:t> </a:t>
            </a:r>
            <a:r>
              <a:rPr sz="3200" spc="-10">
                <a:solidFill>
                  <a:srgbClr val="FF0000"/>
                </a:solidFill>
                <a:latin typeface="Arial MT"/>
                <a:cs typeface="Arial MT"/>
              </a:rPr>
              <a:t>(a)</a:t>
            </a:r>
            <a:r>
              <a:rPr sz="3200">
                <a:solidFill>
                  <a:srgbClr val="FF0000"/>
                </a:solidFill>
                <a:latin typeface="Arial MT"/>
                <a:cs typeface="Arial MT"/>
              </a:rPr>
              <a:t> </a:t>
            </a:r>
            <a:r>
              <a:rPr sz="3200" spc="-10">
                <a:solidFill>
                  <a:srgbClr val="FF0000"/>
                </a:solidFill>
                <a:latin typeface="Arial MT"/>
                <a:cs typeface="Arial MT"/>
              </a:rPr>
              <a:t>–</a:t>
            </a:r>
            <a:r>
              <a:rPr sz="3200">
                <a:solidFill>
                  <a:srgbClr val="FF0000"/>
                </a:solidFill>
                <a:latin typeface="Arial MT"/>
                <a:cs typeface="Arial MT"/>
              </a:rPr>
              <a:t> </a:t>
            </a:r>
            <a:r>
              <a:rPr sz="3200" spc="-10">
                <a:solidFill>
                  <a:srgbClr val="FF0000"/>
                </a:solidFill>
                <a:latin typeface="Arial MT"/>
                <a:cs typeface="Arial MT"/>
              </a:rPr>
              <a:t>(t)</a:t>
            </a:r>
            <a:endParaRPr sz="3200">
              <a:latin typeface="Arial MT"/>
              <a:cs typeface="Arial MT"/>
            </a:endParaRPr>
          </a:p>
          <a:p>
            <a:pPr algn="ctr">
              <a:lnSpc>
                <a:spcPct val="100000"/>
              </a:lnSpc>
            </a:pPr>
            <a:r>
              <a:rPr sz="3200" spc="-10">
                <a:solidFill>
                  <a:srgbClr val="FF0000"/>
                </a:solidFill>
                <a:latin typeface="Arial MT"/>
                <a:cs typeface="Arial MT"/>
              </a:rPr>
              <a:t>Para</a:t>
            </a:r>
            <a:r>
              <a:rPr sz="3200" spc="-20">
                <a:solidFill>
                  <a:srgbClr val="FF0000"/>
                </a:solidFill>
                <a:latin typeface="Arial MT"/>
                <a:cs typeface="Arial MT"/>
              </a:rPr>
              <a:t> </a:t>
            </a:r>
            <a:r>
              <a:rPr sz="3200" spc="-10">
                <a:solidFill>
                  <a:srgbClr val="FF0000"/>
                </a:solidFill>
                <a:latin typeface="Arial MT"/>
                <a:cs typeface="Arial MT"/>
              </a:rPr>
              <a:t>6</a:t>
            </a:r>
            <a:r>
              <a:rPr sz="3200" spc="-40">
                <a:solidFill>
                  <a:srgbClr val="FF0000"/>
                </a:solidFill>
                <a:latin typeface="Arial MT"/>
                <a:cs typeface="Arial MT"/>
              </a:rPr>
              <a:t> </a:t>
            </a:r>
            <a:r>
              <a:rPr sz="3200" spc="-10">
                <a:solidFill>
                  <a:srgbClr val="FF0000"/>
                </a:solidFill>
                <a:latin typeface="Arial MT"/>
                <a:cs typeface="Arial MT"/>
              </a:rPr>
              <a:t>(a)</a:t>
            </a:r>
            <a:r>
              <a:rPr sz="3200" spc="10">
                <a:solidFill>
                  <a:srgbClr val="FF0000"/>
                </a:solidFill>
                <a:latin typeface="Arial MT"/>
                <a:cs typeface="Arial MT"/>
              </a:rPr>
              <a:t> </a:t>
            </a:r>
            <a:r>
              <a:rPr sz="3200" spc="-10">
                <a:solidFill>
                  <a:srgbClr val="FF0000"/>
                </a:solidFill>
                <a:latin typeface="Arial MT"/>
                <a:cs typeface="Arial MT"/>
              </a:rPr>
              <a:t>– (f)</a:t>
            </a:r>
            <a:endParaRPr sz="3200">
              <a:latin typeface="Arial MT"/>
              <a:cs typeface="Arial MT"/>
            </a:endParaRPr>
          </a:p>
        </p:txBody>
      </p:sp>
      <p:sp>
        <p:nvSpPr>
          <p:cNvPr id="12" name="object 12"/>
          <p:cNvSpPr/>
          <p:nvPr/>
        </p:nvSpPr>
        <p:spPr>
          <a:xfrm>
            <a:off x="8348471" y="1853183"/>
            <a:ext cx="3387090" cy="2155190"/>
          </a:xfrm>
          <a:custGeom>
            <a:avLst/>
            <a:gdLst/>
            <a:ahLst/>
            <a:cxnLst/>
            <a:rect l="l" t="t" r="r" b="b"/>
            <a:pathLst>
              <a:path w="1693545" h="1077595">
                <a:moveTo>
                  <a:pt x="1693164" y="0"/>
                </a:moveTo>
                <a:lnTo>
                  <a:pt x="0" y="0"/>
                </a:lnTo>
                <a:lnTo>
                  <a:pt x="0" y="1077467"/>
                </a:lnTo>
                <a:lnTo>
                  <a:pt x="1693164" y="1077467"/>
                </a:lnTo>
                <a:lnTo>
                  <a:pt x="1693164"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3" name="object 13"/>
          <p:cNvSpPr txBox="1"/>
          <p:nvPr/>
        </p:nvSpPr>
        <p:spPr>
          <a:xfrm>
            <a:off x="8505953" y="1910080"/>
            <a:ext cx="3036570" cy="200152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indent="30480" algn="ctr">
              <a:lnSpc>
                <a:spcPct val="100000"/>
              </a:lnSpc>
              <a:spcBef>
                <a:spcPts val="190"/>
              </a:spcBef>
            </a:pPr>
            <a:r>
              <a:rPr sz="3200" spc="-10">
                <a:solidFill>
                  <a:srgbClr val="FF0000"/>
                </a:solidFill>
                <a:latin typeface="Arial MT"/>
                <a:cs typeface="Arial MT"/>
              </a:rPr>
              <a:t>potential </a:t>
            </a:r>
            <a:r>
              <a:rPr sz="3200">
                <a:solidFill>
                  <a:srgbClr val="FF0000"/>
                </a:solidFill>
                <a:latin typeface="Arial MT"/>
                <a:cs typeface="Arial MT"/>
              </a:rPr>
              <a:t> </a:t>
            </a:r>
            <a:r>
              <a:rPr sz="3200" spc="-10">
                <a:solidFill>
                  <a:srgbClr val="FF0000"/>
                </a:solidFill>
                <a:latin typeface="Arial MT"/>
                <a:cs typeface="Arial MT"/>
              </a:rPr>
              <a:t>derogations </a:t>
            </a:r>
            <a:r>
              <a:rPr sz="3200">
                <a:solidFill>
                  <a:srgbClr val="FF0000"/>
                </a:solidFill>
                <a:latin typeface="Arial MT"/>
                <a:cs typeface="Arial MT"/>
              </a:rPr>
              <a:t> </a:t>
            </a:r>
            <a:r>
              <a:rPr sz="3200" spc="-10">
                <a:solidFill>
                  <a:srgbClr val="FF0000"/>
                </a:solidFill>
                <a:latin typeface="Arial MT"/>
                <a:cs typeface="Arial MT"/>
              </a:rPr>
              <a:t>Para</a:t>
            </a:r>
            <a:r>
              <a:rPr sz="3200" spc="-20">
                <a:solidFill>
                  <a:srgbClr val="FF0000"/>
                </a:solidFill>
                <a:latin typeface="Arial MT"/>
                <a:cs typeface="Arial MT"/>
              </a:rPr>
              <a:t> </a:t>
            </a:r>
            <a:r>
              <a:rPr sz="3200" spc="-10">
                <a:solidFill>
                  <a:srgbClr val="FF0000"/>
                </a:solidFill>
                <a:latin typeface="Arial MT"/>
                <a:cs typeface="Arial MT"/>
              </a:rPr>
              <a:t>5</a:t>
            </a:r>
            <a:r>
              <a:rPr sz="3200" spc="-40">
                <a:solidFill>
                  <a:srgbClr val="FF0000"/>
                </a:solidFill>
                <a:latin typeface="Arial MT"/>
                <a:cs typeface="Arial MT"/>
              </a:rPr>
              <a:t> </a:t>
            </a:r>
            <a:r>
              <a:rPr sz="3200" spc="-10">
                <a:solidFill>
                  <a:srgbClr val="FF0000"/>
                </a:solidFill>
                <a:latin typeface="Arial MT"/>
                <a:cs typeface="Arial MT"/>
              </a:rPr>
              <a:t>(u)</a:t>
            </a:r>
            <a:r>
              <a:rPr sz="3200" spc="10">
                <a:solidFill>
                  <a:srgbClr val="FF0000"/>
                </a:solidFill>
                <a:latin typeface="Arial MT"/>
                <a:cs typeface="Arial MT"/>
              </a:rPr>
              <a:t> </a:t>
            </a:r>
            <a:r>
              <a:rPr sz="3200" spc="-10">
                <a:solidFill>
                  <a:srgbClr val="FF0000"/>
                </a:solidFill>
                <a:latin typeface="Arial MT"/>
                <a:cs typeface="Arial MT"/>
              </a:rPr>
              <a:t>–</a:t>
            </a:r>
            <a:r>
              <a:rPr sz="3200" spc="-20">
                <a:solidFill>
                  <a:srgbClr val="FF0000"/>
                </a:solidFill>
                <a:latin typeface="Arial MT"/>
                <a:cs typeface="Arial MT"/>
              </a:rPr>
              <a:t> </a:t>
            </a:r>
            <a:r>
              <a:rPr sz="3200" spc="-10">
                <a:solidFill>
                  <a:srgbClr val="FF0000"/>
                </a:solidFill>
                <a:latin typeface="Arial MT"/>
                <a:cs typeface="Arial MT"/>
              </a:rPr>
              <a:t>(ee)</a:t>
            </a:r>
            <a:endParaRPr sz="3200">
              <a:latin typeface="Arial MT"/>
              <a:cs typeface="Arial MT"/>
            </a:endParaRPr>
          </a:p>
          <a:p>
            <a:pPr marR="209550" algn="ctr">
              <a:lnSpc>
                <a:spcPct val="100000"/>
              </a:lnSpc>
            </a:pPr>
            <a:r>
              <a:rPr sz="3200" spc="-10">
                <a:solidFill>
                  <a:srgbClr val="FF0000"/>
                </a:solidFill>
                <a:latin typeface="Arial MT"/>
                <a:cs typeface="Arial MT"/>
              </a:rPr>
              <a:t>Para 6</a:t>
            </a:r>
            <a:r>
              <a:rPr sz="3200" spc="-40">
                <a:solidFill>
                  <a:srgbClr val="FF0000"/>
                </a:solidFill>
                <a:latin typeface="Arial MT"/>
                <a:cs typeface="Arial MT"/>
              </a:rPr>
              <a:t> </a:t>
            </a:r>
            <a:r>
              <a:rPr sz="3200" spc="-10">
                <a:solidFill>
                  <a:srgbClr val="FF0000"/>
                </a:solidFill>
                <a:latin typeface="Arial MT"/>
                <a:cs typeface="Arial MT"/>
              </a:rPr>
              <a:t>(g)</a:t>
            </a:r>
            <a:r>
              <a:rPr sz="3200" spc="10">
                <a:solidFill>
                  <a:srgbClr val="FF0000"/>
                </a:solidFill>
                <a:latin typeface="Arial MT"/>
                <a:cs typeface="Arial MT"/>
              </a:rPr>
              <a:t> </a:t>
            </a:r>
            <a:r>
              <a:rPr sz="3200" spc="-10">
                <a:solidFill>
                  <a:srgbClr val="FF0000"/>
                </a:solidFill>
                <a:latin typeface="Arial MT"/>
                <a:cs typeface="Arial MT"/>
              </a:rPr>
              <a:t>– (o)</a:t>
            </a:r>
            <a:endParaRPr sz="3200">
              <a:latin typeface="Arial MT"/>
              <a:cs typeface="Arial MT"/>
            </a:endParaRPr>
          </a:p>
        </p:txBody>
      </p:sp>
      <p:grpSp>
        <p:nvGrpSpPr>
          <p:cNvPr id="14" name="object 14"/>
          <p:cNvGrpSpPr/>
          <p:nvPr/>
        </p:nvGrpSpPr>
        <p:grpSpPr>
          <a:xfrm>
            <a:off x="11439143" y="2609011"/>
            <a:ext cx="1604010" cy="626110"/>
            <a:chOff x="5719571" y="1304505"/>
            <a:chExt cx="802005" cy="313055"/>
          </a:xfrm>
        </p:grpSpPr>
        <p:pic>
          <p:nvPicPr>
            <p:cNvPr id="15" name="object 15"/>
            <p:cNvPicPr/>
            <p:nvPr/>
          </p:nvPicPr>
          <p:blipFill>
            <a:blip r:embed="rId5" cstate="print"/>
            <a:stretch>
              <a:fillRect/>
            </a:stretch>
          </p:blipFill>
          <p:spPr>
            <a:xfrm>
              <a:off x="5719571" y="1304505"/>
              <a:ext cx="801611" cy="312458"/>
            </a:xfrm>
            <a:prstGeom prst="rect">
              <a:avLst/>
            </a:prstGeom>
          </p:spPr>
        </p:pic>
        <p:sp>
          <p:nvSpPr>
            <p:cNvPr id="16" name="object 16"/>
            <p:cNvSpPr/>
            <p:nvPr/>
          </p:nvSpPr>
          <p:spPr>
            <a:xfrm>
              <a:off x="5766815" y="1335024"/>
              <a:ext cx="710565" cy="208915"/>
            </a:xfrm>
            <a:custGeom>
              <a:avLst/>
              <a:gdLst/>
              <a:ahLst/>
              <a:cxnLst/>
              <a:rect l="l" t="t" r="r" b="b"/>
              <a:pathLst>
                <a:path w="710564" h="208915">
                  <a:moveTo>
                    <a:pt x="605789" y="0"/>
                  </a:moveTo>
                  <a:lnTo>
                    <a:pt x="605789" y="52197"/>
                  </a:lnTo>
                  <a:lnTo>
                    <a:pt x="0" y="52197"/>
                  </a:lnTo>
                  <a:lnTo>
                    <a:pt x="0" y="156590"/>
                  </a:lnTo>
                  <a:lnTo>
                    <a:pt x="605789" y="156590"/>
                  </a:lnTo>
                  <a:lnTo>
                    <a:pt x="605789" y="208787"/>
                  </a:lnTo>
                  <a:lnTo>
                    <a:pt x="710184" y="104393"/>
                  </a:lnTo>
                  <a:lnTo>
                    <a:pt x="605789" y="0"/>
                  </a:lnTo>
                  <a:close/>
                </a:path>
              </a:pathLst>
            </a:custGeom>
            <a:solidFill>
              <a:srgbClr val="FF0000"/>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7" name="object 17"/>
            <p:cNvSpPr/>
            <p:nvPr/>
          </p:nvSpPr>
          <p:spPr>
            <a:xfrm>
              <a:off x="5766815" y="1335024"/>
              <a:ext cx="710565" cy="208915"/>
            </a:xfrm>
            <a:custGeom>
              <a:avLst/>
              <a:gdLst/>
              <a:ahLst/>
              <a:cxnLst/>
              <a:rect l="l" t="t" r="r" b="b"/>
              <a:pathLst>
                <a:path w="710564" h="208915">
                  <a:moveTo>
                    <a:pt x="0" y="52197"/>
                  </a:moveTo>
                  <a:lnTo>
                    <a:pt x="605789" y="52197"/>
                  </a:lnTo>
                  <a:lnTo>
                    <a:pt x="605789" y="0"/>
                  </a:lnTo>
                  <a:lnTo>
                    <a:pt x="710184" y="104393"/>
                  </a:lnTo>
                  <a:lnTo>
                    <a:pt x="605789" y="208787"/>
                  </a:lnTo>
                  <a:lnTo>
                    <a:pt x="605789" y="156590"/>
                  </a:lnTo>
                  <a:lnTo>
                    <a:pt x="0" y="156590"/>
                  </a:lnTo>
                  <a:lnTo>
                    <a:pt x="0" y="52197"/>
                  </a:lnTo>
                  <a:close/>
                </a:path>
              </a:pathLst>
            </a:custGeom>
            <a:ln w="9524">
              <a:solidFill>
                <a:srgbClr val="C00000"/>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8" name="object 18"/>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16</a:t>
            </a:fld>
            <a:endParaRPr spc="-10"/>
          </a:p>
        </p:txBody>
      </p:sp>
    </p:spTree>
    <p:extLst>
      <p:ext uri="{BB962C8B-B14F-4D97-AF65-F5344CB8AC3E}">
        <p14:creationId xmlns:p14="http://schemas.microsoft.com/office/powerpoint/2010/main" val="6907194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6176" y="118870"/>
            <a:ext cx="16991076" cy="992124"/>
          </a:xfrm>
          <a:prstGeom prst="rect">
            <a:avLst/>
          </a:prstGeom>
        </p:spPr>
      </p:pic>
      <p:sp>
        <p:nvSpPr>
          <p:cNvPr id="3" name="object 3"/>
          <p:cNvSpPr txBox="1">
            <a:spLocks noGrp="1"/>
          </p:cNvSpPr>
          <p:nvPr>
            <p:ph type="title"/>
          </p:nvPr>
        </p:nvSpPr>
        <p:spPr>
          <a:xfrm>
            <a:off x="4401564" y="226314"/>
            <a:ext cx="9469120" cy="6908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4200" spc="70"/>
              <a:t>Proposed</a:t>
            </a:r>
            <a:r>
              <a:rPr sz="4200" spc="210"/>
              <a:t> </a:t>
            </a:r>
            <a:r>
              <a:rPr sz="4200" spc="70"/>
              <a:t>derogation</a:t>
            </a:r>
            <a:r>
              <a:rPr sz="4200" spc="240"/>
              <a:t> </a:t>
            </a:r>
            <a:r>
              <a:rPr sz="4200" spc="70"/>
              <a:t>times</a:t>
            </a:r>
            <a:r>
              <a:rPr sz="4200" spc="210"/>
              <a:t> </a:t>
            </a:r>
            <a:r>
              <a:rPr sz="4000" spc="50"/>
              <a:t>(§</a:t>
            </a:r>
            <a:r>
              <a:rPr sz="4000" spc="150"/>
              <a:t> </a:t>
            </a:r>
            <a:r>
              <a:rPr sz="4000"/>
              <a:t>5</a:t>
            </a:r>
            <a:r>
              <a:rPr sz="4000" spc="160"/>
              <a:t> </a:t>
            </a:r>
            <a:r>
              <a:rPr sz="4000" spc="60"/>
              <a:t>and</a:t>
            </a:r>
            <a:r>
              <a:rPr sz="4000" spc="160"/>
              <a:t> </a:t>
            </a:r>
            <a:r>
              <a:rPr sz="4000" spc="40"/>
              <a:t>6)</a:t>
            </a:r>
            <a:endParaRPr sz="4000"/>
          </a:p>
        </p:txBody>
      </p:sp>
      <p:sp>
        <p:nvSpPr>
          <p:cNvPr id="4" name="object 4"/>
          <p:cNvSpPr txBox="1"/>
          <p:nvPr/>
        </p:nvSpPr>
        <p:spPr>
          <a:xfrm>
            <a:off x="1280161" y="2660904"/>
            <a:ext cx="7352030" cy="636072"/>
          </a:xfrm>
          <a:prstGeom prst="rect">
            <a:avLst/>
          </a:prstGeom>
          <a:solidFill>
            <a:srgbClr val="CCCCCC"/>
          </a:solidFill>
        </p:spPr>
        <p:txBody>
          <a:bodyPr vert="horz" wrap="square" lIns="0" tIns="8128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702560">
              <a:lnSpc>
                <a:spcPct val="100000"/>
              </a:lnSpc>
              <a:spcBef>
                <a:spcPts val="640"/>
              </a:spcBef>
            </a:pPr>
            <a:r>
              <a:rPr sz="3600" b="1" spc="-10">
                <a:solidFill>
                  <a:srgbClr val="1A6FB8"/>
                </a:solidFill>
                <a:latin typeface="Arial"/>
                <a:cs typeface="Arial"/>
              </a:rPr>
              <a:t>6.5</a:t>
            </a:r>
            <a:r>
              <a:rPr sz="3600" b="1" spc="-80">
                <a:solidFill>
                  <a:srgbClr val="1A6FB8"/>
                </a:solidFill>
                <a:latin typeface="Arial"/>
                <a:cs typeface="Arial"/>
              </a:rPr>
              <a:t> </a:t>
            </a:r>
            <a:r>
              <a:rPr sz="3600" b="1" spc="-20">
                <a:solidFill>
                  <a:srgbClr val="1A6FB8"/>
                </a:solidFill>
                <a:latin typeface="Arial"/>
                <a:cs typeface="Arial"/>
              </a:rPr>
              <a:t>years</a:t>
            </a:r>
            <a:endParaRPr sz="3600">
              <a:latin typeface="Arial"/>
              <a:cs typeface="Arial"/>
            </a:endParaRPr>
          </a:p>
        </p:txBody>
      </p:sp>
      <p:sp>
        <p:nvSpPr>
          <p:cNvPr id="5" name="object 5"/>
          <p:cNvSpPr txBox="1"/>
          <p:nvPr/>
        </p:nvSpPr>
        <p:spPr>
          <a:xfrm>
            <a:off x="1439469" y="3467608"/>
            <a:ext cx="6855458" cy="49961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4658" marR="10160" indent="-430530">
              <a:lnSpc>
                <a:spcPct val="100000"/>
              </a:lnSpc>
              <a:spcBef>
                <a:spcPts val="200"/>
              </a:spcBef>
              <a:buChar char="•"/>
              <a:tabLst>
                <a:tab pos="454658" algn="l"/>
                <a:tab pos="455930" algn="l"/>
              </a:tabLst>
            </a:pPr>
            <a:r>
              <a:rPr sz="3600" spc="-10">
                <a:latin typeface="Arial MT"/>
                <a:cs typeface="Arial MT"/>
              </a:rPr>
              <a:t>Alternatives</a:t>
            </a:r>
            <a:r>
              <a:rPr sz="3600">
                <a:latin typeface="Arial MT"/>
                <a:cs typeface="Arial MT"/>
              </a:rPr>
              <a:t> </a:t>
            </a:r>
            <a:r>
              <a:rPr sz="3600" spc="-10">
                <a:latin typeface="Arial MT"/>
                <a:cs typeface="Arial MT"/>
              </a:rPr>
              <a:t>identified</a:t>
            </a:r>
            <a:r>
              <a:rPr sz="3600" spc="20">
                <a:latin typeface="Arial MT"/>
                <a:cs typeface="Arial MT"/>
              </a:rPr>
              <a:t> </a:t>
            </a:r>
            <a:r>
              <a:rPr sz="3600" spc="-10">
                <a:latin typeface="Arial MT"/>
                <a:cs typeface="Arial MT"/>
              </a:rPr>
              <a:t>but</a:t>
            </a:r>
            <a:r>
              <a:rPr sz="3600" spc="10">
                <a:latin typeface="Arial MT"/>
                <a:cs typeface="Arial MT"/>
              </a:rPr>
              <a:t> </a:t>
            </a:r>
            <a:r>
              <a:rPr sz="3600" spc="-10">
                <a:latin typeface="Arial MT"/>
                <a:cs typeface="Arial MT"/>
              </a:rPr>
              <a:t>not </a:t>
            </a:r>
            <a:r>
              <a:rPr sz="3600">
                <a:latin typeface="Arial MT"/>
                <a:cs typeface="Arial MT"/>
              </a:rPr>
              <a:t> </a:t>
            </a:r>
            <a:r>
              <a:rPr sz="3600" spc="-10">
                <a:latin typeface="Arial MT"/>
                <a:cs typeface="Arial MT"/>
              </a:rPr>
              <a:t>available</a:t>
            </a:r>
            <a:r>
              <a:rPr sz="3600" spc="20">
                <a:latin typeface="Arial MT"/>
                <a:cs typeface="Arial MT"/>
              </a:rPr>
              <a:t> </a:t>
            </a:r>
            <a:r>
              <a:rPr sz="3600" spc="-10">
                <a:latin typeface="Arial MT"/>
                <a:cs typeface="Arial MT"/>
              </a:rPr>
              <a:t>before</a:t>
            </a:r>
            <a:r>
              <a:rPr sz="3600">
                <a:latin typeface="Arial MT"/>
                <a:cs typeface="Arial MT"/>
              </a:rPr>
              <a:t> </a:t>
            </a:r>
            <a:r>
              <a:rPr sz="3600" spc="-10">
                <a:latin typeface="Arial MT"/>
                <a:cs typeface="Arial MT"/>
              </a:rPr>
              <a:t>entry</a:t>
            </a:r>
            <a:r>
              <a:rPr sz="3600">
                <a:latin typeface="Arial MT"/>
                <a:cs typeface="Arial MT"/>
              </a:rPr>
              <a:t> </a:t>
            </a:r>
            <a:r>
              <a:rPr sz="3600" spc="-10">
                <a:latin typeface="Arial MT"/>
                <a:cs typeface="Arial MT"/>
              </a:rPr>
              <a:t>into force</a:t>
            </a:r>
            <a:endParaRPr sz="3600">
              <a:latin typeface="Arial MT"/>
              <a:cs typeface="Arial MT"/>
            </a:endParaRPr>
          </a:p>
          <a:p>
            <a:pPr marL="454658" indent="-430530">
              <a:lnSpc>
                <a:spcPct val="100000"/>
              </a:lnSpc>
              <a:spcBef>
                <a:spcPts val="1000"/>
              </a:spcBef>
              <a:buChar char="•"/>
              <a:tabLst>
                <a:tab pos="454658" algn="l"/>
                <a:tab pos="455930" algn="l"/>
              </a:tabLst>
            </a:pPr>
            <a:r>
              <a:rPr sz="3600" spc="-10">
                <a:latin typeface="Arial MT"/>
                <a:cs typeface="Arial MT"/>
              </a:rPr>
              <a:t>Alternatives not</a:t>
            </a:r>
            <a:r>
              <a:rPr sz="3600">
                <a:latin typeface="Arial MT"/>
                <a:cs typeface="Arial MT"/>
              </a:rPr>
              <a:t> </a:t>
            </a:r>
            <a:r>
              <a:rPr sz="3600" spc="-20">
                <a:latin typeface="Arial MT"/>
                <a:cs typeface="Arial MT"/>
              </a:rPr>
              <a:t>yet</a:t>
            </a:r>
            <a:r>
              <a:rPr sz="3600" spc="40">
                <a:latin typeface="Arial MT"/>
                <a:cs typeface="Arial MT"/>
              </a:rPr>
              <a:t> </a:t>
            </a:r>
            <a:r>
              <a:rPr sz="3600" spc="-10">
                <a:latin typeface="Arial MT"/>
                <a:cs typeface="Arial MT"/>
              </a:rPr>
              <a:t>available</a:t>
            </a:r>
            <a:r>
              <a:rPr sz="3600" spc="20">
                <a:latin typeface="Arial MT"/>
                <a:cs typeface="Arial MT"/>
              </a:rPr>
              <a:t> </a:t>
            </a:r>
            <a:r>
              <a:rPr sz="3600" spc="-10">
                <a:latin typeface="Arial MT"/>
                <a:cs typeface="Arial MT"/>
              </a:rPr>
              <a:t>in</a:t>
            </a:r>
            <a:endParaRPr sz="3600">
              <a:latin typeface="Arial MT"/>
              <a:cs typeface="Arial MT"/>
            </a:endParaRPr>
          </a:p>
          <a:p>
            <a:pPr marL="454658">
              <a:lnSpc>
                <a:spcPct val="100000"/>
              </a:lnSpc>
            </a:pPr>
            <a:r>
              <a:rPr sz="3600" spc="-20">
                <a:latin typeface="Arial MT"/>
                <a:cs typeface="Arial MT"/>
              </a:rPr>
              <a:t>sufficient</a:t>
            </a:r>
            <a:r>
              <a:rPr sz="3600" spc="-30">
                <a:latin typeface="Arial MT"/>
                <a:cs typeface="Arial MT"/>
              </a:rPr>
              <a:t> </a:t>
            </a:r>
            <a:r>
              <a:rPr sz="3600" spc="-10">
                <a:latin typeface="Arial MT"/>
                <a:cs typeface="Arial MT"/>
              </a:rPr>
              <a:t>quantities</a:t>
            </a:r>
            <a:endParaRPr sz="3600">
              <a:latin typeface="Arial MT"/>
              <a:cs typeface="Arial MT"/>
            </a:endParaRPr>
          </a:p>
          <a:p>
            <a:pPr marL="454658" marR="949960" indent="-430530">
              <a:lnSpc>
                <a:spcPct val="100000"/>
              </a:lnSpc>
              <a:spcBef>
                <a:spcPts val="990"/>
              </a:spcBef>
              <a:buChar char="•"/>
              <a:tabLst>
                <a:tab pos="454658" algn="l"/>
                <a:tab pos="455930" algn="l"/>
              </a:tabLst>
            </a:pPr>
            <a:r>
              <a:rPr sz="3600" spc="-10">
                <a:latin typeface="Arial MT"/>
                <a:cs typeface="Arial MT"/>
              </a:rPr>
              <a:t>Alternative</a:t>
            </a:r>
            <a:r>
              <a:rPr sz="3600">
                <a:latin typeface="Arial MT"/>
                <a:cs typeface="Arial MT"/>
              </a:rPr>
              <a:t> </a:t>
            </a:r>
            <a:r>
              <a:rPr sz="3600" spc="-10">
                <a:latin typeface="Arial MT"/>
                <a:cs typeface="Arial MT"/>
              </a:rPr>
              <a:t>cannot</a:t>
            </a:r>
            <a:r>
              <a:rPr sz="3600" spc="20">
                <a:latin typeface="Arial MT"/>
                <a:cs typeface="Arial MT"/>
              </a:rPr>
              <a:t> </a:t>
            </a:r>
            <a:r>
              <a:rPr sz="3600" spc="-10">
                <a:latin typeface="Arial MT"/>
                <a:cs typeface="Arial MT"/>
              </a:rPr>
              <a:t>be </a:t>
            </a:r>
            <a:r>
              <a:rPr sz="3600">
                <a:latin typeface="Arial MT"/>
                <a:cs typeface="Arial MT"/>
              </a:rPr>
              <a:t> </a:t>
            </a:r>
            <a:r>
              <a:rPr sz="3600" spc="-10">
                <a:latin typeface="Arial MT"/>
                <a:cs typeface="Arial MT"/>
              </a:rPr>
              <a:t>implemented before end of </a:t>
            </a:r>
            <a:r>
              <a:rPr sz="3600" spc="-980">
                <a:latin typeface="Arial MT"/>
                <a:cs typeface="Arial MT"/>
              </a:rPr>
              <a:t> </a:t>
            </a:r>
            <a:r>
              <a:rPr sz="3600" spc="-10">
                <a:latin typeface="Arial MT"/>
                <a:cs typeface="Arial MT"/>
              </a:rPr>
              <a:t>transition</a:t>
            </a:r>
            <a:r>
              <a:rPr sz="3600">
                <a:latin typeface="Arial MT"/>
                <a:cs typeface="Arial MT"/>
              </a:rPr>
              <a:t> </a:t>
            </a:r>
            <a:r>
              <a:rPr sz="3600" spc="-10">
                <a:latin typeface="Arial MT"/>
                <a:cs typeface="Arial MT"/>
              </a:rPr>
              <a:t>period</a:t>
            </a:r>
            <a:endParaRPr sz="3600">
              <a:latin typeface="Arial MT"/>
              <a:cs typeface="Arial MT"/>
            </a:endParaRPr>
          </a:p>
          <a:p>
            <a:pPr marL="779780">
              <a:lnSpc>
                <a:spcPct val="100000"/>
              </a:lnSpc>
              <a:spcBef>
                <a:spcPts val="2380"/>
              </a:spcBef>
            </a:pPr>
            <a:r>
              <a:rPr sz="3600" b="1" spc="-10">
                <a:solidFill>
                  <a:srgbClr val="006FC0"/>
                </a:solidFill>
                <a:latin typeface="Arial"/>
                <a:cs typeface="Arial"/>
              </a:rPr>
              <a:t>PEM</a:t>
            </a:r>
            <a:r>
              <a:rPr sz="3600" b="1" spc="-50">
                <a:solidFill>
                  <a:srgbClr val="006FC0"/>
                </a:solidFill>
                <a:latin typeface="Arial"/>
                <a:cs typeface="Arial"/>
              </a:rPr>
              <a:t> </a:t>
            </a:r>
            <a:r>
              <a:rPr sz="3600" b="1">
                <a:solidFill>
                  <a:srgbClr val="006FC0"/>
                </a:solidFill>
                <a:latin typeface="Arial"/>
                <a:cs typeface="Arial"/>
              </a:rPr>
              <a:t>fuel</a:t>
            </a:r>
            <a:r>
              <a:rPr sz="3600" b="1" spc="-60">
                <a:solidFill>
                  <a:srgbClr val="006FC0"/>
                </a:solidFill>
                <a:latin typeface="Arial"/>
                <a:cs typeface="Arial"/>
              </a:rPr>
              <a:t> </a:t>
            </a:r>
            <a:r>
              <a:rPr sz="3600" b="1" spc="-10">
                <a:solidFill>
                  <a:srgbClr val="006FC0"/>
                </a:solidFill>
                <a:latin typeface="Arial"/>
                <a:cs typeface="Arial"/>
              </a:rPr>
              <a:t>cells</a:t>
            </a:r>
            <a:endParaRPr sz="3600">
              <a:latin typeface="Arial"/>
              <a:cs typeface="Arial"/>
            </a:endParaRPr>
          </a:p>
        </p:txBody>
      </p:sp>
      <p:sp>
        <p:nvSpPr>
          <p:cNvPr id="6" name="object 6"/>
          <p:cNvSpPr txBox="1"/>
          <p:nvPr/>
        </p:nvSpPr>
        <p:spPr>
          <a:xfrm>
            <a:off x="9771889" y="2657855"/>
            <a:ext cx="7352030" cy="634789"/>
          </a:xfrm>
          <a:prstGeom prst="rect">
            <a:avLst/>
          </a:prstGeom>
          <a:solidFill>
            <a:srgbClr val="CCCCCC"/>
          </a:solidFill>
        </p:spPr>
        <p:txBody>
          <a:bodyPr vert="horz" wrap="square" lIns="0" tIns="8001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75560">
              <a:lnSpc>
                <a:spcPct val="100000"/>
              </a:lnSpc>
              <a:spcBef>
                <a:spcPts val="630"/>
              </a:spcBef>
            </a:pPr>
            <a:r>
              <a:rPr sz="3600" b="1" spc="-10">
                <a:solidFill>
                  <a:srgbClr val="1A6FB8"/>
                </a:solidFill>
                <a:latin typeface="Arial"/>
                <a:cs typeface="Arial"/>
              </a:rPr>
              <a:t>13.5</a:t>
            </a:r>
            <a:r>
              <a:rPr sz="3600" b="1" spc="-70">
                <a:solidFill>
                  <a:srgbClr val="1A6FB8"/>
                </a:solidFill>
                <a:latin typeface="Arial"/>
                <a:cs typeface="Arial"/>
              </a:rPr>
              <a:t> </a:t>
            </a:r>
            <a:r>
              <a:rPr sz="3600" b="1" spc="-20">
                <a:solidFill>
                  <a:srgbClr val="1A6FB8"/>
                </a:solidFill>
                <a:latin typeface="Arial"/>
                <a:cs typeface="Arial"/>
              </a:rPr>
              <a:t>years</a:t>
            </a:r>
            <a:endParaRPr sz="3600">
              <a:latin typeface="Arial"/>
              <a:cs typeface="Arial"/>
            </a:endParaRPr>
          </a:p>
        </p:txBody>
      </p:sp>
      <p:sp>
        <p:nvSpPr>
          <p:cNvPr id="7" name="object 7"/>
          <p:cNvSpPr txBox="1"/>
          <p:nvPr/>
        </p:nvSpPr>
        <p:spPr>
          <a:xfrm>
            <a:off x="9932417" y="3467608"/>
            <a:ext cx="6953250" cy="292354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454658" marR="10160" indent="-430530" algn="just">
              <a:lnSpc>
                <a:spcPct val="100000"/>
              </a:lnSpc>
              <a:spcBef>
                <a:spcPts val="200"/>
              </a:spcBef>
              <a:buChar char="•"/>
              <a:tabLst>
                <a:tab pos="455930" algn="l"/>
              </a:tabLst>
            </a:pPr>
            <a:r>
              <a:rPr sz="3600" spc="-10">
                <a:latin typeface="Arial MT"/>
                <a:cs typeface="Arial MT"/>
              </a:rPr>
              <a:t>No feasible alternative identified </a:t>
            </a:r>
            <a:r>
              <a:rPr sz="3600" spc="-980">
                <a:latin typeface="Arial MT"/>
                <a:cs typeface="Arial MT"/>
              </a:rPr>
              <a:t> </a:t>
            </a:r>
            <a:r>
              <a:rPr sz="3600" spc="-20">
                <a:latin typeface="Arial MT"/>
                <a:cs typeface="Arial MT"/>
              </a:rPr>
              <a:t>yet</a:t>
            </a:r>
            <a:endParaRPr sz="3600">
              <a:latin typeface="Arial MT"/>
              <a:cs typeface="Arial MT"/>
            </a:endParaRPr>
          </a:p>
          <a:p>
            <a:pPr marL="454658" marR="817880" indent="-430530" algn="just">
              <a:lnSpc>
                <a:spcPct val="100000"/>
              </a:lnSpc>
              <a:spcBef>
                <a:spcPts val="1000"/>
              </a:spcBef>
              <a:buChar char="•"/>
              <a:tabLst>
                <a:tab pos="455930" algn="l"/>
              </a:tabLst>
            </a:pPr>
            <a:r>
              <a:rPr sz="3600" spc="-10">
                <a:latin typeface="Arial MT"/>
                <a:cs typeface="Arial MT"/>
              </a:rPr>
              <a:t>Certification/authorization </a:t>
            </a:r>
            <a:r>
              <a:rPr sz="3600">
                <a:latin typeface="Arial MT"/>
                <a:cs typeface="Arial MT"/>
              </a:rPr>
              <a:t>of </a:t>
            </a:r>
            <a:r>
              <a:rPr sz="3600" spc="-980">
                <a:latin typeface="Arial MT"/>
                <a:cs typeface="Arial MT"/>
              </a:rPr>
              <a:t> </a:t>
            </a:r>
            <a:r>
              <a:rPr sz="3600" spc="-10">
                <a:latin typeface="Arial MT"/>
                <a:cs typeface="Arial MT"/>
              </a:rPr>
              <a:t>alternative required </a:t>
            </a:r>
            <a:r>
              <a:rPr sz="3600" spc="-20">
                <a:latin typeface="Arial MT"/>
                <a:cs typeface="Arial MT"/>
              </a:rPr>
              <a:t>and not </a:t>
            </a:r>
            <a:r>
              <a:rPr sz="3600" spc="-980">
                <a:latin typeface="Arial MT"/>
                <a:cs typeface="Arial MT"/>
              </a:rPr>
              <a:t> </a:t>
            </a:r>
            <a:r>
              <a:rPr sz="3600" spc="-10">
                <a:latin typeface="Arial MT"/>
                <a:cs typeface="Arial MT"/>
              </a:rPr>
              <a:t>possible</a:t>
            </a:r>
            <a:r>
              <a:rPr sz="3600" spc="10">
                <a:latin typeface="Arial MT"/>
                <a:cs typeface="Arial MT"/>
              </a:rPr>
              <a:t> </a:t>
            </a:r>
            <a:r>
              <a:rPr sz="3600" spc="-20">
                <a:latin typeface="Arial MT"/>
                <a:cs typeface="Arial MT"/>
              </a:rPr>
              <a:t>within</a:t>
            </a:r>
            <a:r>
              <a:rPr sz="3600" spc="80">
                <a:latin typeface="Arial MT"/>
                <a:cs typeface="Arial MT"/>
              </a:rPr>
              <a:t> </a:t>
            </a:r>
            <a:r>
              <a:rPr sz="3600">
                <a:latin typeface="Arial MT"/>
                <a:cs typeface="Arial MT"/>
              </a:rPr>
              <a:t>6.5</a:t>
            </a:r>
            <a:r>
              <a:rPr sz="3600" spc="-30">
                <a:latin typeface="Arial MT"/>
                <a:cs typeface="Arial MT"/>
              </a:rPr>
              <a:t> </a:t>
            </a:r>
            <a:r>
              <a:rPr sz="3600" spc="-20">
                <a:latin typeface="Arial MT"/>
                <a:cs typeface="Arial MT"/>
              </a:rPr>
              <a:t>years</a:t>
            </a:r>
            <a:endParaRPr sz="3600">
              <a:latin typeface="Arial MT"/>
              <a:cs typeface="Arial MT"/>
            </a:endParaRPr>
          </a:p>
        </p:txBody>
      </p:sp>
      <p:pic>
        <p:nvPicPr>
          <p:cNvPr id="8" name="object 8"/>
          <p:cNvPicPr/>
          <p:nvPr/>
        </p:nvPicPr>
        <p:blipFill>
          <a:blip r:embed="rId3" cstate="print"/>
          <a:stretch>
            <a:fillRect/>
          </a:stretch>
        </p:blipFill>
        <p:spPr>
          <a:xfrm>
            <a:off x="6028944" y="7631269"/>
            <a:ext cx="1386840" cy="1104298"/>
          </a:xfrm>
          <a:prstGeom prst="rect">
            <a:avLst/>
          </a:prstGeom>
        </p:spPr>
      </p:pic>
      <p:pic>
        <p:nvPicPr>
          <p:cNvPr id="9" name="object 9"/>
          <p:cNvPicPr/>
          <p:nvPr/>
        </p:nvPicPr>
        <p:blipFill>
          <a:blip r:embed="rId4" cstate="print"/>
          <a:stretch>
            <a:fillRect/>
          </a:stretch>
        </p:blipFill>
        <p:spPr>
          <a:xfrm>
            <a:off x="14078712" y="7084173"/>
            <a:ext cx="2401280" cy="1191954"/>
          </a:xfrm>
          <a:prstGeom prst="rect">
            <a:avLst/>
          </a:prstGeom>
        </p:spPr>
      </p:pic>
      <p:sp>
        <p:nvSpPr>
          <p:cNvPr id="10" name="object 10"/>
          <p:cNvSpPr txBox="1"/>
          <p:nvPr/>
        </p:nvSpPr>
        <p:spPr>
          <a:xfrm>
            <a:off x="10072622" y="7358684"/>
            <a:ext cx="3502660" cy="59944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spc="-40">
                <a:solidFill>
                  <a:srgbClr val="006FC0"/>
                </a:solidFill>
                <a:latin typeface="Arial"/>
                <a:cs typeface="Arial"/>
              </a:rPr>
              <a:t>Textiles</a:t>
            </a:r>
            <a:r>
              <a:rPr sz="3600" b="1" spc="-60">
                <a:solidFill>
                  <a:srgbClr val="006FC0"/>
                </a:solidFill>
                <a:latin typeface="Arial"/>
                <a:cs typeface="Arial"/>
              </a:rPr>
              <a:t> </a:t>
            </a:r>
            <a:r>
              <a:rPr sz="3600" b="1">
                <a:solidFill>
                  <a:srgbClr val="006FC0"/>
                </a:solidFill>
                <a:latin typeface="Arial"/>
                <a:cs typeface="Arial"/>
              </a:rPr>
              <a:t>for</a:t>
            </a:r>
            <a:r>
              <a:rPr sz="3600" b="1" spc="-60">
                <a:solidFill>
                  <a:srgbClr val="006FC0"/>
                </a:solidFill>
                <a:latin typeface="Arial"/>
                <a:cs typeface="Arial"/>
              </a:rPr>
              <a:t> </a:t>
            </a:r>
            <a:r>
              <a:rPr sz="3600" b="1">
                <a:solidFill>
                  <a:srgbClr val="006FC0"/>
                </a:solidFill>
                <a:latin typeface="Arial"/>
                <a:cs typeface="Arial"/>
              </a:rPr>
              <a:t>PPE</a:t>
            </a:r>
            <a:endParaRPr sz="3600">
              <a:latin typeface="Arial"/>
              <a:cs typeface="Arial"/>
            </a:endParaRPr>
          </a:p>
        </p:txBody>
      </p:sp>
      <p:sp>
        <p:nvSpPr>
          <p:cNvPr id="12" name="object 12"/>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17</a:t>
            </a:fld>
            <a:endParaRPr spc="-10"/>
          </a:p>
        </p:txBody>
      </p:sp>
      <p:sp>
        <p:nvSpPr>
          <p:cNvPr id="11" name="object 11"/>
          <p:cNvSpPr txBox="1"/>
          <p:nvPr/>
        </p:nvSpPr>
        <p:spPr>
          <a:xfrm>
            <a:off x="3142489" y="1597153"/>
            <a:ext cx="12287250" cy="633507"/>
          </a:xfrm>
          <a:prstGeom prst="rect">
            <a:avLst/>
          </a:prstGeom>
          <a:solidFill>
            <a:srgbClr val="D9D9D9"/>
          </a:solidFill>
        </p:spPr>
        <p:txBody>
          <a:bodyPr vert="horz" wrap="square" lIns="0" tIns="7874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1610">
              <a:lnSpc>
                <a:spcPct val="100000"/>
              </a:lnSpc>
              <a:spcBef>
                <a:spcPts val="620"/>
              </a:spcBef>
            </a:pPr>
            <a:r>
              <a:rPr sz="3600" b="1" spc="-80">
                <a:solidFill>
                  <a:srgbClr val="1A6FB8"/>
                </a:solidFill>
                <a:latin typeface="Arial"/>
                <a:cs typeface="Arial"/>
              </a:rPr>
              <a:t>Two</a:t>
            </a:r>
            <a:r>
              <a:rPr sz="3600" b="1" spc="-60">
                <a:solidFill>
                  <a:srgbClr val="1A6FB8"/>
                </a:solidFill>
                <a:latin typeface="Arial"/>
                <a:cs typeface="Arial"/>
              </a:rPr>
              <a:t> </a:t>
            </a:r>
            <a:r>
              <a:rPr sz="3600" b="1">
                <a:solidFill>
                  <a:srgbClr val="1A6FB8"/>
                </a:solidFill>
                <a:latin typeface="Arial"/>
                <a:cs typeface="Arial"/>
              </a:rPr>
              <a:t>derogation</a:t>
            </a:r>
            <a:r>
              <a:rPr sz="3600" b="1" spc="-30">
                <a:solidFill>
                  <a:srgbClr val="1A6FB8"/>
                </a:solidFill>
                <a:latin typeface="Arial"/>
                <a:cs typeface="Arial"/>
              </a:rPr>
              <a:t> </a:t>
            </a:r>
            <a:r>
              <a:rPr sz="3600" b="1">
                <a:solidFill>
                  <a:srgbClr val="1A6FB8"/>
                </a:solidFill>
                <a:latin typeface="Arial"/>
                <a:cs typeface="Arial"/>
              </a:rPr>
              <a:t>periods </a:t>
            </a:r>
            <a:r>
              <a:rPr sz="3600" b="1" spc="-10">
                <a:solidFill>
                  <a:srgbClr val="1A6FB8"/>
                </a:solidFill>
                <a:latin typeface="Arial"/>
                <a:cs typeface="Arial"/>
              </a:rPr>
              <a:t>chosen </a:t>
            </a:r>
            <a:r>
              <a:rPr sz="3600" b="1">
                <a:solidFill>
                  <a:srgbClr val="1A6FB8"/>
                </a:solidFill>
                <a:latin typeface="Arial"/>
                <a:cs typeface="Arial"/>
              </a:rPr>
              <a:t>for </a:t>
            </a:r>
            <a:r>
              <a:rPr sz="3600" b="1" spc="-10">
                <a:solidFill>
                  <a:srgbClr val="1A6FB8"/>
                </a:solidFill>
                <a:latin typeface="Arial"/>
                <a:cs typeface="Arial"/>
              </a:rPr>
              <a:t>pragmatic</a:t>
            </a:r>
            <a:r>
              <a:rPr sz="3600" b="1" spc="10">
                <a:solidFill>
                  <a:srgbClr val="1A6FB8"/>
                </a:solidFill>
                <a:latin typeface="Arial"/>
                <a:cs typeface="Arial"/>
              </a:rPr>
              <a:t> </a:t>
            </a:r>
            <a:r>
              <a:rPr sz="3600" b="1" spc="-10">
                <a:solidFill>
                  <a:srgbClr val="1A6FB8"/>
                </a:solidFill>
                <a:latin typeface="Arial"/>
                <a:cs typeface="Arial"/>
              </a:rPr>
              <a:t>reasons</a:t>
            </a:r>
            <a:endParaRPr sz="3600">
              <a:latin typeface="Arial"/>
              <a:cs typeface="Arial"/>
            </a:endParaRPr>
          </a:p>
        </p:txBody>
      </p:sp>
    </p:spTree>
    <p:extLst>
      <p:ext uri="{BB962C8B-B14F-4D97-AF65-F5344CB8AC3E}">
        <p14:creationId xmlns:p14="http://schemas.microsoft.com/office/powerpoint/2010/main" val="11929369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308405" y="5924803"/>
            <a:ext cx="14206218" cy="279527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spc="-40">
                <a:solidFill>
                  <a:srgbClr val="1A6FB8"/>
                </a:solidFill>
                <a:latin typeface="Arial"/>
                <a:cs typeface="Arial"/>
              </a:rPr>
              <a:t>Aim</a:t>
            </a:r>
            <a:endParaRPr sz="3600">
              <a:latin typeface="Arial"/>
              <a:cs typeface="Arial"/>
            </a:endParaRPr>
          </a:p>
          <a:p>
            <a:pPr marL="539750" indent="-515620">
              <a:lnSpc>
                <a:spcPct val="100000"/>
              </a:lnSpc>
              <a:buChar char="•"/>
              <a:tabLst>
                <a:tab pos="539750" algn="l"/>
                <a:tab pos="541020" algn="l"/>
              </a:tabLst>
            </a:pPr>
            <a:r>
              <a:rPr sz="3600" spc="-10">
                <a:latin typeface="Arial MT"/>
                <a:cs typeface="Arial MT"/>
              </a:rPr>
              <a:t>Obtain</a:t>
            </a:r>
            <a:r>
              <a:rPr sz="3600">
                <a:latin typeface="Arial MT"/>
                <a:cs typeface="Arial MT"/>
              </a:rPr>
              <a:t> </a:t>
            </a:r>
            <a:r>
              <a:rPr sz="3600" spc="-10">
                <a:latin typeface="Arial MT"/>
                <a:cs typeface="Arial MT"/>
              </a:rPr>
              <a:t>information</a:t>
            </a:r>
            <a:r>
              <a:rPr sz="3600" spc="40">
                <a:latin typeface="Arial MT"/>
                <a:cs typeface="Arial MT"/>
              </a:rPr>
              <a:t> </a:t>
            </a:r>
            <a:r>
              <a:rPr sz="3600" spc="-10">
                <a:latin typeface="Arial MT"/>
                <a:cs typeface="Arial MT"/>
              </a:rPr>
              <a:t>on derogated</a:t>
            </a:r>
            <a:r>
              <a:rPr sz="3600" spc="40">
                <a:latin typeface="Arial MT"/>
                <a:cs typeface="Arial MT"/>
              </a:rPr>
              <a:t> </a:t>
            </a:r>
            <a:r>
              <a:rPr sz="3600" spc="-10">
                <a:latin typeface="Arial MT"/>
                <a:cs typeface="Arial MT"/>
              </a:rPr>
              <a:t>uses</a:t>
            </a:r>
            <a:r>
              <a:rPr sz="3600" spc="10">
                <a:latin typeface="Arial MT"/>
                <a:cs typeface="Arial MT"/>
              </a:rPr>
              <a:t> </a:t>
            </a:r>
            <a:r>
              <a:rPr sz="3600" spc="-10">
                <a:latin typeface="Arial MT"/>
                <a:cs typeface="Arial MT"/>
              </a:rPr>
              <a:t>and</a:t>
            </a:r>
            <a:r>
              <a:rPr sz="3600" spc="10">
                <a:latin typeface="Arial MT"/>
                <a:cs typeface="Arial MT"/>
              </a:rPr>
              <a:t> </a:t>
            </a:r>
            <a:r>
              <a:rPr sz="3600" spc="-10">
                <a:latin typeface="Arial MT"/>
                <a:cs typeface="Arial MT"/>
              </a:rPr>
              <a:t>(amount</a:t>
            </a:r>
            <a:r>
              <a:rPr sz="3600" spc="10">
                <a:latin typeface="Arial MT"/>
                <a:cs typeface="Arial MT"/>
              </a:rPr>
              <a:t> </a:t>
            </a:r>
            <a:r>
              <a:rPr sz="3600">
                <a:latin typeface="Arial MT"/>
                <a:cs typeface="Arial MT"/>
              </a:rPr>
              <a:t>of)</a:t>
            </a:r>
            <a:r>
              <a:rPr sz="3600" spc="30">
                <a:latin typeface="Arial MT"/>
                <a:cs typeface="Arial MT"/>
              </a:rPr>
              <a:t> </a:t>
            </a:r>
            <a:r>
              <a:rPr sz="3600" spc="-40">
                <a:latin typeface="Arial MT"/>
                <a:cs typeface="Arial MT"/>
              </a:rPr>
              <a:t>PFASs</a:t>
            </a:r>
            <a:r>
              <a:rPr sz="3600" spc="-20">
                <a:latin typeface="Arial MT"/>
                <a:cs typeface="Arial MT"/>
              </a:rPr>
              <a:t> </a:t>
            </a:r>
            <a:r>
              <a:rPr sz="3600" spc="-10">
                <a:latin typeface="Arial MT"/>
                <a:cs typeface="Arial MT"/>
              </a:rPr>
              <a:t>used</a:t>
            </a:r>
            <a:endParaRPr sz="3600">
              <a:latin typeface="Arial MT"/>
              <a:cs typeface="Arial MT"/>
            </a:endParaRPr>
          </a:p>
          <a:p>
            <a:pPr marL="539750" indent="-515620">
              <a:lnSpc>
                <a:spcPct val="100000"/>
              </a:lnSpc>
              <a:buChar char="•"/>
              <a:tabLst>
                <a:tab pos="539750" algn="l"/>
                <a:tab pos="541020" algn="l"/>
              </a:tabLst>
            </a:pPr>
            <a:r>
              <a:rPr sz="3600" spc="-10">
                <a:latin typeface="Arial MT"/>
                <a:cs typeface="Arial MT"/>
              </a:rPr>
              <a:t>Ensure </a:t>
            </a:r>
            <a:r>
              <a:rPr sz="3600">
                <a:latin typeface="Arial MT"/>
                <a:cs typeface="Arial MT"/>
              </a:rPr>
              <a:t>safe</a:t>
            </a:r>
            <a:r>
              <a:rPr sz="3600" spc="-40">
                <a:latin typeface="Arial MT"/>
                <a:cs typeface="Arial MT"/>
              </a:rPr>
              <a:t> </a:t>
            </a:r>
            <a:r>
              <a:rPr sz="3600" spc="-10">
                <a:latin typeface="Arial MT"/>
                <a:cs typeface="Arial MT"/>
              </a:rPr>
              <a:t>handling</a:t>
            </a:r>
            <a:r>
              <a:rPr sz="3600" spc="10">
                <a:latin typeface="Arial MT"/>
                <a:cs typeface="Arial MT"/>
              </a:rPr>
              <a:t> </a:t>
            </a:r>
            <a:r>
              <a:rPr sz="3600" spc="-10">
                <a:latin typeface="Arial MT"/>
                <a:cs typeface="Arial MT"/>
              </a:rPr>
              <a:t>and disposal</a:t>
            </a:r>
            <a:endParaRPr sz="3600">
              <a:latin typeface="Arial MT"/>
              <a:cs typeface="Arial MT"/>
            </a:endParaRPr>
          </a:p>
          <a:p>
            <a:pPr marL="539750" indent="-515620">
              <a:lnSpc>
                <a:spcPct val="100000"/>
              </a:lnSpc>
              <a:buChar char="•"/>
              <a:tabLst>
                <a:tab pos="539750" algn="l"/>
                <a:tab pos="541020" algn="l"/>
              </a:tabLst>
            </a:pPr>
            <a:r>
              <a:rPr sz="3600" spc="-10">
                <a:latin typeface="Arial MT"/>
                <a:cs typeface="Arial MT"/>
              </a:rPr>
              <a:t>Support</a:t>
            </a:r>
            <a:r>
              <a:rPr sz="3600" spc="-40">
                <a:latin typeface="Arial MT"/>
                <a:cs typeface="Arial MT"/>
              </a:rPr>
              <a:t> </a:t>
            </a:r>
            <a:r>
              <a:rPr sz="3600" spc="-10">
                <a:latin typeface="Arial MT"/>
                <a:cs typeface="Arial MT"/>
              </a:rPr>
              <a:t>enforcement</a:t>
            </a:r>
            <a:endParaRPr sz="3600">
              <a:latin typeface="Arial MT"/>
              <a:cs typeface="Arial MT"/>
            </a:endParaRPr>
          </a:p>
          <a:p>
            <a:pPr marL="539750" indent="-515620">
              <a:lnSpc>
                <a:spcPct val="100000"/>
              </a:lnSpc>
              <a:buChar char="•"/>
              <a:tabLst>
                <a:tab pos="539750" algn="l"/>
                <a:tab pos="541020" algn="l"/>
              </a:tabLst>
            </a:pPr>
            <a:r>
              <a:rPr sz="3600" spc="-10">
                <a:latin typeface="Arial MT"/>
                <a:cs typeface="Arial MT"/>
              </a:rPr>
              <a:t>Support</a:t>
            </a:r>
            <a:r>
              <a:rPr sz="3600" spc="10">
                <a:latin typeface="Arial MT"/>
                <a:cs typeface="Arial MT"/>
              </a:rPr>
              <a:t> </a:t>
            </a:r>
            <a:r>
              <a:rPr sz="3600">
                <a:latin typeface="Arial MT"/>
                <a:cs typeface="Arial MT"/>
              </a:rPr>
              <a:t>future</a:t>
            </a:r>
            <a:r>
              <a:rPr sz="3600" spc="-20">
                <a:latin typeface="Arial MT"/>
                <a:cs typeface="Arial MT"/>
              </a:rPr>
              <a:t> </a:t>
            </a:r>
            <a:r>
              <a:rPr sz="3600" spc="-10">
                <a:latin typeface="Arial MT"/>
                <a:cs typeface="Arial MT"/>
              </a:rPr>
              <a:t>review</a:t>
            </a:r>
            <a:r>
              <a:rPr sz="3600" spc="20">
                <a:latin typeface="Arial MT"/>
                <a:cs typeface="Arial MT"/>
              </a:rPr>
              <a:t> </a:t>
            </a:r>
            <a:r>
              <a:rPr sz="3600">
                <a:latin typeface="Arial MT"/>
                <a:cs typeface="Arial MT"/>
              </a:rPr>
              <a:t>of</a:t>
            </a:r>
            <a:r>
              <a:rPr sz="3600" spc="-20">
                <a:latin typeface="Arial MT"/>
                <a:cs typeface="Arial MT"/>
              </a:rPr>
              <a:t> </a:t>
            </a:r>
            <a:r>
              <a:rPr sz="3600" spc="-10">
                <a:latin typeface="Arial MT"/>
                <a:cs typeface="Arial MT"/>
              </a:rPr>
              <a:t>restriction</a:t>
            </a:r>
            <a:r>
              <a:rPr sz="3600" spc="10">
                <a:latin typeface="Arial MT"/>
                <a:cs typeface="Arial MT"/>
              </a:rPr>
              <a:t> </a:t>
            </a:r>
            <a:r>
              <a:rPr sz="3600" spc="-10">
                <a:latin typeface="Arial MT"/>
                <a:cs typeface="Arial MT"/>
              </a:rPr>
              <a:t>conditions</a:t>
            </a:r>
            <a:endParaRPr sz="3600">
              <a:latin typeface="Arial MT"/>
              <a:cs typeface="Arial MT"/>
            </a:endParaRPr>
          </a:p>
        </p:txBody>
      </p:sp>
      <p:sp>
        <p:nvSpPr>
          <p:cNvPr id="3" name="object 3"/>
          <p:cNvSpPr txBox="1"/>
          <p:nvPr/>
        </p:nvSpPr>
        <p:spPr>
          <a:xfrm>
            <a:off x="1308404" y="1384044"/>
            <a:ext cx="11996420" cy="59944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tabLst>
                <a:tab pos="8084820" algn="l"/>
              </a:tabLst>
            </a:pPr>
            <a:r>
              <a:rPr sz="3600" b="1" spc="-10">
                <a:solidFill>
                  <a:srgbClr val="1A6FB8"/>
                </a:solidFill>
                <a:latin typeface="Arial"/>
                <a:cs typeface="Arial"/>
              </a:rPr>
              <a:t>Reporting	Management</a:t>
            </a:r>
            <a:r>
              <a:rPr sz="3600" b="1" spc="-110">
                <a:solidFill>
                  <a:srgbClr val="1A6FB8"/>
                </a:solidFill>
                <a:latin typeface="Arial"/>
                <a:cs typeface="Arial"/>
              </a:rPr>
              <a:t> </a:t>
            </a:r>
            <a:r>
              <a:rPr sz="3600" b="1">
                <a:solidFill>
                  <a:srgbClr val="1A6FB8"/>
                </a:solidFill>
                <a:latin typeface="Arial"/>
                <a:cs typeface="Arial"/>
              </a:rPr>
              <a:t>Plan</a:t>
            </a:r>
            <a:endParaRPr sz="3600">
              <a:latin typeface="Arial"/>
              <a:cs typeface="Arial"/>
            </a:endParaRPr>
          </a:p>
        </p:txBody>
      </p:sp>
      <p:sp>
        <p:nvSpPr>
          <p:cNvPr id="4" name="object 4"/>
          <p:cNvSpPr txBox="1"/>
          <p:nvPr/>
        </p:nvSpPr>
        <p:spPr>
          <a:xfrm>
            <a:off x="1308404" y="2085085"/>
            <a:ext cx="7200900" cy="334391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98170" indent="-574040">
              <a:lnSpc>
                <a:spcPct val="100000"/>
              </a:lnSpc>
              <a:spcBef>
                <a:spcPts val="200"/>
              </a:spcBef>
              <a:buChar char="•"/>
              <a:tabLst>
                <a:tab pos="598170" algn="l"/>
                <a:tab pos="599440" algn="l"/>
              </a:tabLst>
            </a:pPr>
            <a:r>
              <a:rPr sz="3600">
                <a:latin typeface="Arial MT"/>
                <a:cs typeface="Arial MT"/>
              </a:rPr>
              <a:t>Active</a:t>
            </a:r>
            <a:r>
              <a:rPr sz="3600" spc="-80">
                <a:latin typeface="Arial MT"/>
                <a:cs typeface="Arial MT"/>
              </a:rPr>
              <a:t> </a:t>
            </a:r>
            <a:r>
              <a:rPr sz="3600" spc="-10">
                <a:latin typeface="Arial MT"/>
                <a:cs typeface="Arial MT"/>
              </a:rPr>
              <a:t>substances</a:t>
            </a:r>
            <a:endParaRPr sz="3600">
              <a:latin typeface="Arial MT"/>
              <a:cs typeface="Arial MT"/>
            </a:endParaRPr>
          </a:p>
          <a:p>
            <a:pPr marL="598170" indent="-574040">
              <a:lnSpc>
                <a:spcPct val="100000"/>
              </a:lnSpc>
              <a:buChar char="•"/>
              <a:tabLst>
                <a:tab pos="598170" algn="l"/>
                <a:tab pos="599440" algn="l"/>
              </a:tabLst>
            </a:pPr>
            <a:r>
              <a:rPr sz="3600" spc="-10">
                <a:latin typeface="Arial MT"/>
                <a:cs typeface="Arial MT"/>
              </a:rPr>
              <a:t>Applications</a:t>
            </a:r>
            <a:r>
              <a:rPr sz="3600" spc="30">
                <a:latin typeface="Arial MT"/>
                <a:cs typeface="Arial MT"/>
              </a:rPr>
              <a:t> </a:t>
            </a:r>
            <a:r>
              <a:rPr sz="3600" spc="-10">
                <a:latin typeface="Arial MT"/>
                <a:cs typeface="Arial MT"/>
              </a:rPr>
              <a:t>of fluorinated</a:t>
            </a:r>
            <a:r>
              <a:rPr sz="3600" spc="-20">
                <a:latin typeface="Arial MT"/>
                <a:cs typeface="Arial MT"/>
              </a:rPr>
              <a:t> </a:t>
            </a:r>
            <a:r>
              <a:rPr sz="3600" spc="-10">
                <a:latin typeface="Arial MT"/>
                <a:cs typeface="Arial MT"/>
              </a:rPr>
              <a:t>gases</a:t>
            </a:r>
            <a:endParaRPr sz="3600">
              <a:latin typeface="Arial MT"/>
              <a:cs typeface="Arial MT"/>
            </a:endParaRPr>
          </a:p>
          <a:p>
            <a:pPr marL="598170" indent="-574040">
              <a:lnSpc>
                <a:spcPct val="100000"/>
              </a:lnSpc>
              <a:buChar char="•"/>
              <a:tabLst>
                <a:tab pos="598170" algn="l"/>
                <a:tab pos="599440" algn="l"/>
              </a:tabLst>
            </a:pPr>
            <a:r>
              <a:rPr sz="3600" spc="-10">
                <a:latin typeface="Arial MT"/>
                <a:cs typeface="Arial MT"/>
              </a:rPr>
              <a:t>Derogated</a:t>
            </a:r>
            <a:r>
              <a:rPr sz="3600" spc="20">
                <a:latin typeface="Arial MT"/>
                <a:cs typeface="Arial MT"/>
              </a:rPr>
              <a:t> </a:t>
            </a:r>
            <a:r>
              <a:rPr sz="3600" spc="-10">
                <a:latin typeface="Arial MT"/>
                <a:cs typeface="Arial MT"/>
              </a:rPr>
              <a:t>uses</a:t>
            </a:r>
            <a:r>
              <a:rPr sz="3600" spc="-20">
                <a:latin typeface="Arial MT"/>
                <a:cs typeface="Arial MT"/>
              </a:rPr>
              <a:t> </a:t>
            </a:r>
            <a:r>
              <a:rPr sz="3600" spc="-30">
                <a:latin typeface="Arial MT"/>
                <a:cs typeface="Arial MT"/>
              </a:rPr>
              <a:t>with</a:t>
            </a:r>
            <a:r>
              <a:rPr sz="3600" spc="40">
                <a:latin typeface="Arial MT"/>
                <a:cs typeface="Arial MT"/>
              </a:rPr>
              <a:t> </a:t>
            </a:r>
            <a:r>
              <a:rPr sz="3600" spc="-10">
                <a:latin typeface="Arial MT"/>
                <a:cs typeface="Arial MT"/>
              </a:rPr>
              <a:t>13.5</a:t>
            </a:r>
            <a:r>
              <a:rPr sz="3600">
                <a:latin typeface="Arial MT"/>
                <a:cs typeface="Arial MT"/>
              </a:rPr>
              <a:t> </a:t>
            </a:r>
            <a:r>
              <a:rPr sz="3600" spc="-20">
                <a:latin typeface="Arial MT"/>
                <a:cs typeface="Arial MT"/>
              </a:rPr>
              <a:t>years</a:t>
            </a:r>
            <a:endParaRPr sz="3600">
              <a:latin typeface="Arial MT"/>
              <a:cs typeface="Arial MT"/>
            </a:endParaRPr>
          </a:p>
          <a:p>
            <a:pPr marL="598170">
              <a:lnSpc>
                <a:spcPct val="100000"/>
              </a:lnSpc>
            </a:pPr>
            <a:r>
              <a:rPr sz="3600" spc="-10">
                <a:latin typeface="Arial MT"/>
                <a:cs typeface="Arial MT"/>
              </a:rPr>
              <a:t>transition</a:t>
            </a:r>
            <a:r>
              <a:rPr sz="3600" spc="-40">
                <a:latin typeface="Arial MT"/>
                <a:cs typeface="Arial MT"/>
              </a:rPr>
              <a:t> </a:t>
            </a:r>
            <a:r>
              <a:rPr sz="3600" spc="-10">
                <a:latin typeface="Arial MT"/>
                <a:cs typeface="Arial MT"/>
              </a:rPr>
              <a:t>period</a:t>
            </a:r>
            <a:endParaRPr sz="3600">
              <a:latin typeface="Arial MT"/>
              <a:cs typeface="Arial MT"/>
            </a:endParaRPr>
          </a:p>
          <a:p>
            <a:pPr marL="598170" marR="1380490" indent="-574040">
              <a:lnSpc>
                <a:spcPct val="100000"/>
              </a:lnSpc>
              <a:buChar char="•"/>
              <a:tabLst>
                <a:tab pos="598170" algn="l"/>
                <a:tab pos="599440" algn="l"/>
              </a:tabLst>
            </a:pPr>
            <a:r>
              <a:rPr sz="3600" spc="-10">
                <a:latin typeface="Arial MT"/>
                <a:cs typeface="Arial MT"/>
              </a:rPr>
              <a:t>Manufacturers, importers, </a:t>
            </a:r>
            <a:r>
              <a:rPr sz="3600" spc="-980">
                <a:latin typeface="Arial MT"/>
                <a:cs typeface="Arial MT"/>
              </a:rPr>
              <a:t> </a:t>
            </a:r>
            <a:r>
              <a:rPr sz="3600" spc="-10">
                <a:latin typeface="Arial MT"/>
                <a:cs typeface="Arial MT"/>
              </a:rPr>
              <a:t>formulators</a:t>
            </a:r>
            <a:endParaRPr sz="3600">
              <a:latin typeface="Arial MT"/>
              <a:cs typeface="Arial MT"/>
            </a:endParaRPr>
          </a:p>
        </p:txBody>
      </p:sp>
      <p:sp>
        <p:nvSpPr>
          <p:cNvPr id="5" name="object 5"/>
          <p:cNvSpPr txBox="1"/>
          <p:nvPr/>
        </p:nvSpPr>
        <p:spPr>
          <a:xfrm>
            <a:off x="9368535" y="2085084"/>
            <a:ext cx="5830570" cy="1697988"/>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98170" indent="-574040">
              <a:lnSpc>
                <a:spcPct val="100000"/>
              </a:lnSpc>
              <a:spcBef>
                <a:spcPts val="200"/>
              </a:spcBef>
              <a:buChar char="•"/>
              <a:tabLst>
                <a:tab pos="598170" algn="l"/>
                <a:tab pos="599440" algn="l"/>
              </a:tabLst>
            </a:pPr>
            <a:r>
              <a:rPr sz="3600">
                <a:latin typeface="Arial MT"/>
                <a:cs typeface="Arial MT"/>
              </a:rPr>
              <a:t>FP</a:t>
            </a:r>
            <a:r>
              <a:rPr sz="3600" spc="-110">
                <a:latin typeface="Arial MT"/>
                <a:cs typeface="Arial MT"/>
              </a:rPr>
              <a:t> </a:t>
            </a:r>
            <a:r>
              <a:rPr sz="3600" spc="-10">
                <a:latin typeface="Arial MT"/>
                <a:cs typeface="Arial MT"/>
              </a:rPr>
              <a:t>and</a:t>
            </a:r>
            <a:r>
              <a:rPr sz="3600" spc="-50">
                <a:latin typeface="Arial MT"/>
                <a:cs typeface="Arial MT"/>
              </a:rPr>
              <a:t> </a:t>
            </a:r>
            <a:r>
              <a:rPr sz="3600">
                <a:latin typeface="Arial MT"/>
                <a:cs typeface="Arial MT"/>
              </a:rPr>
              <a:t>PFPE</a:t>
            </a:r>
            <a:r>
              <a:rPr sz="3600" spc="-30">
                <a:latin typeface="Arial MT"/>
                <a:cs typeface="Arial MT"/>
              </a:rPr>
              <a:t> </a:t>
            </a:r>
            <a:r>
              <a:rPr sz="3600" spc="-10">
                <a:latin typeface="Arial MT"/>
                <a:cs typeface="Arial MT"/>
              </a:rPr>
              <a:t>uses</a:t>
            </a:r>
            <a:endParaRPr sz="3600">
              <a:latin typeface="Arial MT"/>
              <a:cs typeface="Arial MT"/>
            </a:endParaRPr>
          </a:p>
          <a:p>
            <a:pPr marL="598170" indent="-574040">
              <a:lnSpc>
                <a:spcPct val="100000"/>
              </a:lnSpc>
              <a:buChar char="•"/>
              <a:tabLst>
                <a:tab pos="598170" algn="l"/>
                <a:tab pos="599440" algn="l"/>
              </a:tabLst>
            </a:pPr>
            <a:r>
              <a:rPr sz="3600" spc="-10">
                <a:latin typeface="Arial MT"/>
                <a:cs typeface="Arial MT"/>
              </a:rPr>
              <a:t>Manufacturers,</a:t>
            </a:r>
            <a:r>
              <a:rPr sz="3600" spc="-30">
                <a:latin typeface="Arial MT"/>
                <a:cs typeface="Arial MT"/>
              </a:rPr>
              <a:t> </a:t>
            </a:r>
            <a:r>
              <a:rPr sz="3600" spc="-10">
                <a:latin typeface="Arial MT"/>
                <a:cs typeface="Arial MT"/>
              </a:rPr>
              <a:t>importers,</a:t>
            </a:r>
            <a:endParaRPr sz="3600">
              <a:latin typeface="Arial MT"/>
              <a:cs typeface="Arial MT"/>
            </a:endParaRPr>
          </a:p>
          <a:p>
            <a:pPr marL="598170">
              <a:lnSpc>
                <a:spcPct val="100000"/>
              </a:lnSpc>
            </a:pPr>
            <a:r>
              <a:rPr sz="3600" spc="-20">
                <a:latin typeface="Arial MT"/>
                <a:cs typeface="Arial MT"/>
              </a:rPr>
              <a:t>downstream</a:t>
            </a:r>
            <a:r>
              <a:rPr sz="3600" spc="30">
                <a:latin typeface="Arial MT"/>
                <a:cs typeface="Arial MT"/>
              </a:rPr>
              <a:t> </a:t>
            </a:r>
            <a:r>
              <a:rPr sz="3600" spc="-10">
                <a:latin typeface="Arial MT"/>
                <a:cs typeface="Arial MT"/>
              </a:rPr>
              <a:t>users</a:t>
            </a:r>
            <a:endParaRPr sz="3600">
              <a:latin typeface="Arial MT"/>
              <a:cs typeface="Arial MT"/>
            </a:endParaRPr>
          </a:p>
        </p:txBody>
      </p:sp>
      <p:pic>
        <p:nvPicPr>
          <p:cNvPr id="6" name="object 6"/>
          <p:cNvPicPr/>
          <p:nvPr/>
        </p:nvPicPr>
        <p:blipFill>
          <a:blip r:embed="rId2" cstate="print"/>
          <a:stretch>
            <a:fillRect/>
          </a:stretch>
        </p:blipFill>
        <p:spPr>
          <a:xfrm>
            <a:off x="646176" y="118870"/>
            <a:ext cx="16991076" cy="992124"/>
          </a:xfrm>
          <a:prstGeom prst="rect">
            <a:avLst/>
          </a:prstGeom>
        </p:spPr>
      </p:pic>
      <p:sp>
        <p:nvSpPr>
          <p:cNvPr id="7" name="object 7"/>
          <p:cNvSpPr txBox="1">
            <a:spLocks noGrp="1"/>
          </p:cNvSpPr>
          <p:nvPr>
            <p:ph type="title"/>
          </p:nvPr>
        </p:nvSpPr>
        <p:spPr>
          <a:xfrm>
            <a:off x="2465425" y="226314"/>
            <a:ext cx="13343890" cy="6908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4200" spc="70"/>
              <a:t>Reporting</a:t>
            </a:r>
            <a:r>
              <a:rPr sz="4200" spc="240"/>
              <a:t> </a:t>
            </a:r>
            <a:r>
              <a:rPr sz="4200" spc="70"/>
              <a:t>requirement</a:t>
            </a:r>
            <a:r>
              <a:rPr sz="4200" spc="280"/>
              <a:t> </a:t>
            </a:r>
            <a:r>
              <a:rPr sz="4200"/>
              <a:t>/</a:t>
            </a:r>
            <a:r>
              <a:rPr sz="4200" spc="200"/>
              <a:t> </a:t>
            </a:r>
            <a:r>
              <a:rPr sz="4200" spc="70"/>
              <a:t>Management</a:t>
            </a:r>
            <a:r>
              <a:rPr sz="4200" spc="210"/>
              <a:t> </a:t>
            </a:r>
            <a:r>
              <a:rPr sz="4200" spc="60"/>
              <a:t>Plan</a:t>
            </a:r>
            <a:r>
              <a:rPr sz="4200" spc="270"/>
              <a:t> </a:t>
            </a:r>
            <a:r>
              <a:rPr sz="4000" spc="50"/>
              <a:t>(§</a:t>
            </a:r>
            <a:r>
              <a:rPr sz="4000" spc="160"/>
              <a:t> </a:t>
            </a:r>
            <a:r>
              <a:rPr sz="4000"/>
              <a:t>7</a:t>
            </a:r>
            <a:r>
              <a:rPr sz="4000" spc="160"/>
              <a:t> </a:t>
            </a:r>
            <a:r>
              <a:rPr sz="4000" spc="60"/>
              <a:t>and</a:t>
            </a:r>
            <a:r>
              <a:rPr sz="4000" spc="150"/>
              <a:t> </a:t>
            </a:r>
            <a:r>
              <a:rPr sz="4000" spc="40"/>
              <a:t>8)</a:t>
            </a:r>
            <a:endParaRPr sz="4000"/>
          </a:p>
        </p:txBody>
      </p:sp>
      <p:pic>
        <p:nvPicPr>
          <p:cNvPr id="8" name="object 8"/>
          <p:cNvPicPr/>
          <p:nvPr/>
        </p:nvPicPr>
        <p:blipFill>
          <a:blip r:embed="rId3" cstate="print"/>
          <a:stretch>
            <a:fillRect/>
          </a:stretch>
        </p:blipFill>
        <p:spPr>
          <a:xfrm>
            <a:off x="14417038" y="3194304"/>
            <a:ext cx="3215640" cy="3267456"/>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18</a:t>
            </a:fld>
            <a:endParaRPr spc="-10"/>
          </a:p>
        </p:txBody>
      </p:sp>
    </p:spTree>
    <p:extLst>
      <p:ext uri="{BB962C8B-B14F-4D97-AF65-F5344CB8AC3E}">
        <p14:creationId xmlns:p14="http://schemas.microsoft.com/office/powerpoint/2010/main" val="37234338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46176" y="118870"/>
            <a:ext cx="16991076" cy="992124"/>
          </a:xfrm>
          <a:prstGeom prst="rect">
            <a:avLst/>
          </a:prstGeom>
        </p:spPr>
      </p:pic>
      <p:sp>
        <p:nvSpPr>
          <p:cNvPr id="3" name="object 3"/>
          <p:cNvSpPr txBox="1">
            <a:spLocks noGrp="1"/>
          </p:cNvSpPr>
          <p:nvPr>
            <p:ph type="title"/>
          </p:nvPr>
        </p:nvSpPr>
        <p:spPr>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7940">
              <a:lnSpc>
                <a:spcPct val="100000"/>
              </a:lnSpc>
              <a:spcBef>
                <a:spcPts val="200"/>
              </a:spcBef>
            </a:pPr>
            <a:r>
              <a:rPr spc="50"/>
              <a:t>Link</a:t>
            </a:r>
            <a:r>
              <a:rPr spc="220"/>
              <a:t> </a:t>
            </a:r>
            <a:r>
              <a:rPr spc="50"/>
              <a:t>to</a:t>
            </a:r>
            <a:r>
              <a:rPr spc="200"/>
              <a:t> </a:t>
            </a:r>
            <a:r>
              <a:rPr spc="70"/>
              <a:t>existing</a:t>
            </a:r>
            <a:r>
              <a:rPr spc="270"/>
              <a:t> </a:t>
            </a:r>
            <a:r>
              <a:rPr spc="20"/>
              <a:t>PFAS</a:t>
            </a:r>
            <a:r>
              <a:rPr spc="190"/>
              <a:t> </a:t>
            </a:r>
            <a:r>
              <a:rPr spc="70"/>
              <a:t>regulations</a:t>
            </a:r>
            <a:r>
              <a:rPr spc="320"/>
              <a:t> </a:t>
            </a:r>
            <a:r>
              <a:rPr spc="40"/>
              <a:t>(§</a:t>
            </a:r>
            <a:r>
              <a:rPr spc="200"/>
              <a:t> </a:t>
            </a:r>
            <a:r>
              <a:rPr spc="70"/>
              <a:t>9)</a:t>
            </a:r>
          </a:p>
        </p:txBody>
      </p:sp>
      <p:sp>
        <p:nvSpPr>
          <p:cNvPr id="4" name="object 4"/>
          <p:cNvSpPr txBox="1"/>
          <p:nvPr/>
        </p:nvSpPr>
        <p:spPr>
          <a:xfrm>
            <a:off x="3663697" y="4078222"/>
            <a:ext cx="10961370" cy="636072"/>
          </a:xfrm>
          <a:prstGeom prst="rect">
            <a:avLst/>
          </a:prstGeom>
          <a:solidFill>
            <a:srgbClr val="CCCCCC"/>
          </a:solidFill>
        </p:spPr>
        <p:txBody>
          <a:bodyPr vert="horz" wrap="square" lIns="0" tIns="8128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880">
              <a:lnSpc>
                <a:spcPct val="100000"/>
              </a:lnSpc>
              <a:spcBef>
                <a:spcPts val="640"/>
              </a:spcBef>
            </a:pPr>
            <a:r>
              <a:rPr sz="3600" spc="-10">
                <a:latin typeface="Arial MT"/>
                <a:cs typeface="Arial MT"/>
              </a:rPr>
              <a:t>This</a:t>
            </a:r>
            <a:r>
              <a:rPr sz="3600">
                <a:latin typeface="Arial MT"/>
                <a:cs typeface="Arial MT"/>
              </a:rPr>
              <a:t> </a:t>
            </a:r>
            <a:r>
              <a:rPr sz="3600" spc="-10">
                <a:latin typeface="Arial MT"/>
                <a:cs typeface="Arial MT"/>
              </a:rPr>
              <a:t>restriction</a:t>
            </a:r>
            <a:r>
              <a:rPr sz="3600" spc="30">
                <a:latin typeface="Arial MT"/>
                <a:cs typeface="Arial MT"/>
              </a:rPr>
              <a:t> </a:t>
            </a:r>
            <a:r>
              <a:rPr sz="3600" spc="-10">
                <a:latin typeface="Arial MT"/>
                <a:cs typeface="Arial MT"/>
              </a:rPr>
              <a:t>shall</a:t>
            </a:r>
            <a:r>
              <a:rPr sz="3600" spc="20">
                <a:latin typeface="Arial MT"/>
                <a:cs typeface="Arial MT"/>
              </a:rPr>
              <a:t> </a:t>
            </a:r>
            <a:r>
              <a:rPr sz="3600" spc="-10">
                <a:latin typeface="Arial MT"/>
                <a:cs typeface="Arial MT"/>
              </a:rPr>
              <a:t>not</a:t>
            </a:r>
            <a:r>
              <a:rPr sz="3600" spc="30">
                <a:latin typeface="Arial MT"/>
                <a:cs typeface="Arial MT"/>
              </a:rPr>
              <a:t> </a:t>
            </a:r>
            <a:r>
              <a:rPr sz="3600" spc="-20">
                <a:latin typeface="Arial MT"/>
                <a:cs typeface="Arial MT"/>
              </a:rPr>
              <a:t>affect</a:t>
            </a:r>
            <a:r>
              <a:rPr sz="3600" spc="-10">
                <a:latin typeface="Arial MT"/>
                <a:cs typeface="Arial MT"/>
              </a:rPr>
              <a:t> these</a:t>
            </a:r>
            <a:r>
              <a:rPr sz="3600" spc="30">
                <a:latin typeface="Arial MT"/>
                <a:cs typeface="Arial MT"/>
              </a:rPr>
              <a:t> </a:t>
            </a:r>
            <a:r>
              <a:rPr sz="3600" spc="-10">
                <a:latin typeface="Arial MT"/>
                <a:cs typeface="Arial MT"/>
              </a:rPr>
              <a:t>existing</a:t>
            </a:r>
            <a:r>
              <a:rPr sz="3600" spc="60">
                <a:latin typeface="Arial MT"/>
                <a:cs typeface="Arial MT"/>
              </a:rPr>
              <a:t> </a:t>
            </a:r>
            <a:r>
              <a:rPr sz="3600" spc="-10">
                <a:latin typeface="Arial MT"/>
                <a:cs typeface="Arial MT"/>
              </a:rPr>
              <a:t>entries</a:t>
            </a:r>
            <a:endParaRPr sz="3600">
              <a:latin typeface="Arial MT"/>
              <a:cs typeface="Arial MT"/>
            </a:endParaRPr>
          </a:p>
        </p:txBody>
      </p:sp>
      <p:sp>
        <p:nvSpPr>
          <p:cNvPr id="5" name="object 5"/>
          <p:cNvSpPr txBox="1"/>
          <p:nvPr/>
        </p:nvSpPr>
        <p:spPr>
          <a:xfrm>
            <a:off x="4104133" y="5628133"/>
            <a:ext cx="11814810" cy="2307042"/>
          </a:xfrm>
          <a:prstGeom prst="rect">
            <a:avLst/>
          </a:prstGeom>
          <a:ln w="28575">
            <a:solidFill>
              <a:srgbClr val="006FC0"/>
            </a:solidFill>
          </a:ln>
        </p:spPr>
        <p:txBody>
          <a:bodyPr vert="horz" wrap="square" lIns="0" tIns="8001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880">
              <a:lnSpc>
                <a:spcPct val="100000"/>
              </a:lnSpc>
              <a:spcBef>
                <a:spcPts val="630"/>
              </a:spcBef>
            </a:pPr>
            <a:r>
              <a:rPr sz="3200" b="1" spc="-10">
                <a:solidFill>
                  <a:srgbClr val="1A6FB8"/>
                </a:solidFill>
                <a:latin typeface="Arial"/>
                <a:cs typeface="Arial"/>
              </a:rPr>
              <a:t>Restriction</a:t>
            </a:r>
            <a:r>
              <a:rPr sz="3200" b="1" spc="60">
                <a:solidFill>
                  <a:srgbClr val="1A6FB8"/>
                </a:solidFill>
                <a:latin typeface="Arial"/>
                <a:cs typeface="Arial"/>
              </a:rPr>
              <a:t> </a:t>
            </a:r>
            <a:r>
              <a:rPr sz="3200" b="1" spc="-20">
                <a:solidFill>
                  <a:srgbClr val="1A6FB8"/>
                </a:solidFill>
                <a:latin typeface="Arial"/>
                <a:cs typeface="Arial"/>
              </a:rPr>
              <a:t>for</a:t>
            </a:r>
            <a:r>
              <a:rPr sz="3200" b="1" spc="50">
                <a:solidFill>
                  <a:srgbClr val="1A6FB8"/>
                </a:solidFill>
                <a:latin typeface="Arial"/>
                <a:cs typeface="Arial"/>
              </a:rPr>
              <a:t> </a:t>
            </a:r>
            <a:r>
              <a:rPr sz="3200" b="1" spc="-80">
                <a:solidFill>
                  <a:srgbClr val="1A6FB8"/>
                </a:solidFill>
                <a:latin typeface="Arial"/>
                <a:cs typeface="Arial"/>
              </a:rPr>
              <a:t>PFAS</a:t>
            </a:r>
            <a:r>
              <a:rPr sz="3200" b="1" spc="80">
                <a:solidFill>
                  <a:srgbClr val="1A6FB8"/>
                </a:solidFill>
                <a:latin typeface="Arial"/>
                <a:cs typeface="Arial"/>
              </a:rPr>
              <a:t> </a:t>
            </a:r>
            <a:r>
              <a:rPr sz="3200" b="1" spc="-10">
                <a:solidFill>
                  <a:srgbClr val="1A6FB8"/>
                </a:solidFill>
                <a:latin typeface="Arial"/>
                <a:cs typeface="Arial"/>
              </a:rPr>
              <a:t>in</a:t>
            </a:r>
            <a:r>
              <a:rPr sz="3200" b="1" spc="40">
                <a:solidFill>
                  <a:srgbClr val="1A6FB8"/>
                </a:solidFill>
                <a:latin typeface="Arial"/>
                <a:cs typeface="Arial"/>
              </a:rPr>
              <a:t> </a:t>
            </a:r>
            <a:r>
              <a:rPr sz="3200" b="1" spc="-20">
                <a:solidFill>
                  <a:srgbClr val="1A6FB8"/>
                </a:solidFill>
                <a:latin typeface="Arial"/>
                <a:cs typeface="Arial"/>
              </a:rPr>
              <a:t>FFF</a:t>
            </a:r>
            <a:r>
              <a:rPr sz="3200" b="1" spc="40">
                <a:solidFill>
                  <a:srgbClr val="1A6FB8"/>
                </a:solidFill>
                <a:latin typeface="Arial"/>
                <a:cs typeface="Arial"/>
              </a:rPr>
              <a:t> </a:t>
            </a:r>
            <a:r>
              <a:rPr sz="3200" b="1" spc="-10">
                <a:solidFill>
                  <a:srgbClr val="1A6FB8"/>
                </a:solidFill>
                <a:latin typeface="Arial"/>
                <a:cs typeface="Arial"/>
              </a:rPr>
              <a:t>shall</a:t>
            </a:r>
            <a:r>
              <a:rPr sz="3200" b="1" spc="30">
                <a:solidFill>
                  <a:srgbClr val="1A6FB8"/>
                </a:solidFill>
                <a:latin typeface="Arial"/>
                <a:cs typeface="Arial"/>
              </a:rPr>
              <a:t> </a:t>
            </a:r>
            <a:r>
              <a:rPr sz="3200" b="1" spc="-20">
                <a:solidFill>
                  <a:srgbClr val="1A6FB8"/>
                </a:solidFill>
                <a:latin typeface="Arial"/>
                <a:cs typeface="Arial"/>
              </a:rPr>
              <a:t>not</a:t>
            </a:r>
            <a:r>
              <a:rPr sz="3200" b="1" spc="50">
                <a:solidFill>
                  <a:srgbClr val="1A6FB8"/>
                </a:solidFill>
                <a:latin typeface="Arial"/>
                <a:cs typeface="Arial"/>
              </a:rPr>
              <a:t> </a:t>
            </a:r>
            <a:r>
              <a:rPr sz="3200" b="1" spc="-10">
                <a:solidFill>
                  <a:srgbClr val="1A6FB8"/>
                </a:solidFill>
                <a:latin typeface="Arial"/>
                <a:cs typeface="Arial"/>
              </a:rPr>
              <a:t>be</a:t>
            </a:r>
            <a:r>
              <a:rPr sz="3200" b="1" spc="20">
                <a:solidFill>
                  <a:srgbClr val="1A6FB8"/>
                </a:solidFill>
                <a:latin typeface="Arial"/>
                <a:cs typeface="Arial"/>
              </a:rPr>
              <a:t> </a:t>
            </a:r>
            <a:r>
              <a:rPr sz="3200" b="1" spc="-20">
                <a:solidFill>
                  <a:srgbClr val="1A6FB8"/>
                </a:solidFill>
                <a:latin typeface="Arial"/>
                <a:cs typeface="Arial"/>
              </a:rPr>
              <a:t>overruled</a:t>
            </a:r>
            <a:endParaRPr sz="3200">
              <a:latin typeface="Arial"/>
              <a:cs typeface="Arial"/>
            </a:endParaRPr>
          </a:p>
          <a:p>
            <a:pPr marL="182880" marR="1243330">
              <a:lnSpc>
                <a:spcPct val="100000"/>
              </a:lnSpc>
              <a:spcBef>
                <a:spcPts val="980"/>
              </a:spcBef>
            </a:pPr>
            <a:r>
              <a:rPr sz="3200" b="1" spc="-20">
                <a:solidFill>
                  <a:srgbClr val="1A6FB8"/>
                </a:solidFill>
                <a:latin typeface="Arial"/>
                <a:cs typeface="Arial"/>
              </a:rPr>
              <a:t>Other</a:t>
            </a:r>
            <a:r>
              <a:rPr sz="3200" b="1" spc="60">
                <a:solidFill>
                  <a:srgbClr val="1A6FB8"/>
                </a:solidFill>
                <a:latin typeface="Arial"/>
                <a:cs typeface="Arial"/>
              </a:rPr>
              <a:t> </a:t>
            </a:r>
            <a:r>
              <a:rPr sz="3200" b="1" spc="-10">
                <a:solidFill>
                  <a:srgbClr val="1A6FB8"/>
                </a:solidFill>
                <a:latin typeface="Arial"/>
                <a:cs typeface="Arial"/>
              </a:rPr>
              <a:t>EU-Regulations</a:t>
            </a:r>
            <a:r>
              <a:rPr sz="3200" b="1" spc="60">
                <a:solidFill>
                  <a:srgbClr val="1A6FB8"/>
                </a:solidFill>
                <a:latin typeface="Arial"/>
                <a:cs typeface="Arial"/>
              </a:rPr>
              <a:t> </a:t>
            </a:r>
            <a:r>
              <a:rPr sz="3200" b="1" spc="-10">
                <a:solidFill>
                  <a:srgbClr val="1A6FB8"/>
                </a:solidFill>
                <a:latin typeface="Arial"/>
                <a:cs typeface="Arial"/>
              </a:rPr>
              <a:t>(e.g.</a:t>
            </a:r>
            <a:r>
              <a:rPr sz="3200" b="1" spc="30">
                <a:solidFill>
                  <a:srgbClr val="1A6FB8"/>
                </a:solidFill>
                <a:latin typeface="Arial"/>
                <a:cs typeface="Arial"/>
              </a:rPr>
              <a:t> </a:t>
            </a:r>
            <a:r>
              <a:rPr sz="3200" b="1" spc="-10">
                <a:solidFill>
                  <a:srgbClr val="1A6FB8"/>
                </a:solidFill>
                <a:latin typeface="Arial"/>
                <a:cs typeface="Arial"/>
              </a:rPr>
              <a:t>F-gas</a:t>
            </a:r>
            <a:r>
              <a:rPr sz="3200" b="1" spc="30">
                <a:solidFill>
                  <a:srgbClr val="1A6FB8"/>
                </a:solidFill>
                <a:latin typeface="Arial"/>
                <a:cs typeface="Arial"/>
              </a:rPr>
              <a:t> </a:t>
            </a:r>
            <a:r>
              <a:rPr sz="3200" b="1" spc="-10">
                <a:solidFill>
                  <a:srgbClr val="1A6FB8"/>
                </a:solidFill>
                <a:latin typeface="Arial"/>
                <a:cs typeface="Arial"/>
              </a:rPr>
              <a:t>Regulation)</a:t>
            </a:r>
            <a:r>
              <a:rPr sz="3200" b="1" spc="70">
                <a:solidFill>
                  <a:srgbClr val="1A6FB8"/>
                </a:solidFill>
                <a:latin typeface="Arial"/>
                <a:cs typeface="Arial"/>
              </a:rPr>
              <a:t> </a:t>
            </a:r>
            <a:r>
              <a:rPr sz="3200" b="1" spc="-10">
                <a:solidFill>
                  <a:srgbClr val="1A6FB8"/>
                </a:solidFill>
                <a:latin typeface="Arial"/>
                <a:cs typeface="Arial"/>
              </a:rPr>
              <a:t>apply</a:t>
            </a:r>
            <a:r>
              <a:rPr sz="3200" b="1" spc="30">
                <a:solidFill>
                  <a:srgbClr val="1A6FB8"/>
                </a:solidFill>
                <a:latin typeface="Arial"/>
                <a:cs typeface="Arial"/>
              </a:rPr>
              <a:t> </a:t>
            </a:r>
            <a:r>
              <a:rPr sz="3200" b="1" spc="-10">
                <a:solidFill>
                  <a:srgbClr val="1A6FB8"/>
                </a:solidFill>
                <a:latin typeface="Arial"/>
                <a:cs typeface="Arial"/>
              </a:rPr>
              <a:t>in </a:t>
            </a:r>
            <a:r>
              <a:rPr sz="3200" b="1" spc="-860">
                <a:solidFill>
                  <a:srgbClr val="1A6FB8"/>
                </a:solidFill>
                <a:latin typeface="Arial"/>
                <a:cs typeface="Arial"/>
              </a:rPr>
              <a:t> </a:t>
            </a:r>
            <a:r>
              <a:rPr sz="3200" b="1" spc="-10">
                <a:solidFill>
                  <a:srgbClr val="1A6FB8"/>
                </a:solidFill>
                <a:latin typeface="Arial"/>
                <a:cs typeface="Arial"/>
              </a:rPr>
              <a:t>parallel</a:t>
            </a:r>
            <a:r>
              <a:rPr sz="3200" b="1" spc="30">
                <a:solidFill>
                  <a:srgbClr val="1A6FB8"/>
                </a:solidFill>
                <a:latin typeface="Arial"/>
                <a:cs typeface="Arial"/>
              </a:rPr>
              <a:t> </a:t>
            </a:r>
            <a:r>
              <a:rPr sz="3200" b="1" spc="-10">
                <a:solidFill>
                  <a:srgbClr val="1A6FB8"/>
                </a:solidFill>
                <a:latin typeface="Arial"/>
                <a:cs typeface="Arial"/>
              </a:rPr>
              <a:t>and</a:t>
            </a:r>
            <a:r>
              <a:rPr sz="3200" b="1" spc="20">
                <a:solidFill>
                  <a:srgbClr val="1A6FB8"/>
                </a:solidFill>
                <a:latin typeface="Arial"/>
                <a:cs typeface="Arial"/>
              </a:rPr>
              <a:t> </a:t>
            </a:r>
            <a:r>
              <a:rPr sz="3200" b="1" spc="-10">
                <a:solidFill>
                  <a:srgbClr val="1A6FB8"/>
                </a:solidFill>
                <a:latin typeface="Arial"/>
                <a:cs typeface="Arial"/>
              </a:rPr>
              <a:t>are</a:t>
            </a:r>
            <a:r>
              <a:rPr sz="3200" b="1" spc="30">
                <a:solidFill>
                  <a:srgbClr val="1A6FB8"/>
                </a:solidFill>
                <a:latin typeface="Arial"/>
                <a:cs typeface="Arial"/>
              </a:rPr>
              <a:t> </a:t>
            </a:r>
            <a:r>
              <a:rPr sz="3200" b="1" spc="-10">
                <a:solidFill>
                  <a:srgbClr val="1A6FB8"/>
                </a:solidFill>
                <a:latin typeface="Arial"/>
                <a:cs typeface="Arial"/>
              </a:rPr>
              <a:t>seen as</a:t>
            </a:r>
            <a:r>
              <a:rPr sz="3200" b="1" spc="20">
                <a:solidFill>
                  <a:srgbClr val="1A6FB8"/>
                </a:solidFill>
                <a:latin typeface="Arial"/>
                <a:cs typeface="Arial"/>
              </a:rPr>
              <a:t> </a:t>
            </a:r>
            <a:r>
              <a:rPr sz="3200" b="1" spc="-10">
                <a:solidFill>
                  <a:srgbClr val="1A6FB8"/>
                </a:solidFill>
                <a:latin typeface="Arial"/>
                <a:cs typeface="Arial"/>
              </a:rPr>
              <a:t>complimentary</a:t>
            </a:r>
            <a:endParaRPr sz="3200">
              <a:latin typeface="Arial"/>
              <a:cs typeface="Arial"/>
            </a:endParaRPr>
          </a:p>
          <a:p>
            <a:pPr marL="182880">
              <a:lnSpc>
                <a:spcPct val="100000"/>
              </a:lnSpc>
              <a:spcBef>
                <a:spcPts val="1018"/>
              </a:spcBef>
            </a:pPr>
            <a:r>
              <a:rPr sz="3200" b="1" spc="-10">
                <a:solidFill>
                  <a:srgbClr val="1A6FB8"/>
                </a:solidFill>
                <a:latin typeface="Arial"/>
                <a:cs typeface="Arial"/>
              </a:rPr>
              <a:t>Decision</a:t>
            </a:r>
            <a:r>
              <a:rPr sz="3200" b="1" spc="20">
                <a:solidFill>
                  <a:srgbClr val="1A6FB8"/>
                </a:solidFill>
                <a:latin typeface="Arial"/>
                <a:cs typeface="Arial"/>
              </a:rPr>
              <a:t> </a:t>
            </a:r>
            <a:r>
              <a:rPr sz="3200" b="1" spc="-10">
                <a:solidFill>
                  <a:srgbClr val="1A6FB8"/>
                </a:solidFill>
                <a:latin typeface="Arial"/>
                <a:cs typeface="Arial"/>
              </a:rPr>
              <a:t>making</a:t>
            </a:r>
            <a:r>
              <a:rPr sz="3200" b="1" spc="20">
                <a:solidFill>
                  <a:srgbClr val="1A6FB8"/>
                </a:solidFill>
                <a:latin typeface="Arial"/>
                <a:cs typeface="Arial"/>
              </a:rPr>
              <a:t> </a:t>
            </a:r>
            <a:r>
              <a:rPr sz="3200" b="1" spc="-10">
                <a:solidFill>
                  <a:srgbClr val="1A6FB8"/>
                </a:solidFill>
                <a:latin typeface="Arial"/>
                <a:cs typeface="Arial"/>
              </a:rPr>
              <a:t>on</a:t>
            </a:r>
            <a:r>
              <a:rPr sz="3200" b="1">
                <a:solidFill>
                  <a:srgbClr val="1A6FB8"/>
                </a:solidFill>
                <a:latin typeface="Arial"/>
                <a:cs typeface="Arial"/>
              </a:rPr>
              <a:t> </a:t>
            </a:r>
            <a:r>
              <a:rPr sz="3200" b="1" spc="-10">
                <a:solidFill>
                  <a:srgbClr val="1A6FB8"/>
                </a:solidFill>
                <a:latin typeface="Arial"/>
                <a:cs typeface="Arial"/>
              </a:rPr>
              <a:t>PFHxA</a:t>
            </a:r>
            <a:r>
              <a:rPr sz="3200" b="1" spc="-140">
                <a:solidFill>
                  <a:srgbClr val="1A6FB8"/>
                </a:solidFill>
                <a:latin typeface="Arial"/>
                <a:cs typeface="Arial"/>
              </a:rPr>
              <a:t> </a:t>
            </a:r>
            <a:r>
              <a:rPr sz="3200" b="1" spc="-10">
                <a:solidFill>
                  <a:srgbClr val="1A6FB8"/>
                </a:solidFill>
                <a:latin typeface="Arial"/>
                <a:cs typeface="Arial"/>
              </a:rPr>
              <a:t>still</a:t>
            </a:r>
            <a:r>
              <a:rPr sz="3200" b="1" spc="60">
                <a:solidFill>
                  <a:srgbClr val="1A6FB8"/>
                </a:solidFill>
                <a:latin typeface="Arial"/>
                <a:cs typeface="Arial"/>
              </a:rPr>
              <a:t> </a:t>
            </a:r>
            <a:r>
              <a:rPr sz="3200" b="1" spc="-10">
                <a:solidFill>
                  <a:srgbClr val="1A6FB8"/>
                </a:solidFill>
                <a:latin typeface="Arial"/>
                <a:cs typeface="Arial"/>
              </a:rPr>
              <a:t>ongoing</a:t>
            </a:r>
            <a:endParaRPr sz="3200">
              <a:latin typeface="Arial"/>
              <a:cs typeface="Arial"/>
            </a:endParaRPr>
          </a:p>
        </p:txBody>
      </p:sp>
      <p:sp>
        <p:nvSpPr>
          <p:cNvPr id="6" name="object 6"/>
          <p:cNvSpPr txBox="1"/>
          <p:nvPr/>
        </p:nvSpPr>
        <p:spPr>
          <a:xfrm>
            <a:off x="1035913" y="1668678"/>
            <a:ext cx="7646670" cy="200152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3200" b="1" spc="-30">
                <a:solidFill>
                  <a:srgbClr val="1A6FB8"/>
                </a:solidFill>
                <a:latin typeface="Arial"/>
                <a:cs typeface="Arial"/>
              </a:rPr>
              <a:t>REACH</a:t>
            </a:r>
            <a:r>
              <a:rPr sz="3200" b="1" spc="30">
                <a:solidFill>
                  <a:srgbClr val="1A6FB8"/>
                </a:solidFill>
                <a:latin typeface="Arial"/>
                <a:cs typeface="Arial"/>
              </a:rPr>
              <a:t> </a:t>
            </a:r>
            <a:r>
              <a:rPr sz="3200" spc="-10">
                <a:solidFill>
                  <a:srgbClr val="1A6FB8"/>
                </a:solidFill>
                <a:latin typeface="Arial MT"/>
                <a:cs typeface="Arial MT"/>
              </a:rPr>
              <a:t>Annex</a:t>
            </a:r>
            <a:r>
              <a:rPr sz="3200" spc="-20">
                <a:solidFill>
                  <a:srgbClr val="1A6FB8"/>
                </a:solidFill>
                <a:latin typeface="Arial MT"/>
                <a:cs typeface="Arial MT"/>
              </a:rPr>
              <a:t> </a:t>
            </a:r>
            <a:r>
              <a:rPr sz="3200" spc="-10">
                <a:solidFill>
                  <a:srgbClr val="1A6FB8"/>
                </a:solidFill>
                <a:latin typeface="Arial MT"/>
                <a:cs typeface="Arial MT"/>
              </a:rPr>
              <a:t>XVII:</a:t>
            </a:r>
            <a:endParaRPr sz="3200">
              <a:latin typeface="Arial MT"/>
              <a:cs typeface="Arial MT"/>
            </a:endParaRPr>
          </a:p>
          <a:p>
            <a:pPr marL="939800" marR="10160">
              <a:lnSpc>
                <a:spcPct val="100000"/>
              </a:lnSpc>
              <a:spcBef>
                <a:spcPts val="10"/>
              </a:spcBef>
            </a:pPr>
            <a:r>
              <a:rPr sz="3200" spc="-20">
                <a:latin typeface="Arial MT"/>
                <a:cs typeface="Arial MT"/>
              </a:rPr>
              <a:t>C9-C14</a:t>
            </a:r>
            <a:r>
              <a:rPr sz="3200" spc="20">
                <a:latin typeface="Arial MT"/>
                <a:cs typeface="Arial MT"/>
              </a:rPr>
              <a:t> </a:t>
            </a:r>
            <a:r>
              <a:rPr sz="3200" spc="-10">
                <a:latin typeface="Arial MT"/>
                <a:cs typeface="Arial MT"/>
              </a:rPr>
              <a:t>PFCAs, salts and</a:t>
            </a:r>
            <a:r>
              <a:rPr sz="3200" spc="20">
                <a:latin typeface="Arial MT"/>
                <a:cs typeface="Arial MT"/>
              </a:rPr>
              <a:t> </a:t>
            </a:r>
            <a:r>
              <a:rPr sz="3200" spc="-10">
                <a:latin typeface="Arial MT"/>
                <a:cs typeface="Arial MT"/>
              </a:rPr>
              <a:t>precursors </a:t>
            </a:r>
            <a:r>
              <a:rPr sz="3200" spc="-860">
                <a:latin typeface="Arial MT"/>
                <a:cs typeface="Arial MT"/>
              </a:rPr>
              <a:t> </a:t>
            </a:r>
            <a:r>
              <a:rPr sz="3200" spc="-10">
                <a:latin typeface="Arial MT"/>
                <a:cs typeface="Arial MT"/>
              </a:rPr>
              <a:t>(Entry</a:t>
            </a:r>
            <a:r>
              <a:rPr sz="3200" spc="40">
                <a:latin typeface="Arial MT"/>
                <a:cs typeface="Arial MT"/>
              </a:rPr>
              <a:t> </a:t>
            </a:r>
            <a:r>
              <a:rPr sz="3200" spc="-10">
                <a:latin typeface="Arial MT"/>
                <a:cs typeface="Arial MT"/>
              </a:rPr>
              <a:t>no.</a:t>
            </a:r>
            <a:r>
              <a:rPr sz="3200" spc="20">
                <a:latin typeface="Arial MT"/>
                <a:cs typeface="Arial MT"/>
              </a:rPr>
              <a:t> </a:t>
            </a:r>
            <a:r>
              <a:rPr sz="3200" spc="-10">
                <a:latin typeface="Arial MT"/>
                <a:cs typeface="Arial MT"/>
              </a:rPr>
              <a:t>68)</a:t>
            </a:r>
            <a:endParaRPr sz="3200">
              <a:latin typeface="Arial MT"/>
              <a:cs typeface="Arial MT"/>
            </a:endParaRPr>
          </a:p>
          <a:p>
            <a:pPr marL="939800">
              <a:lnSpc>
                <a:spcPct val="100000"/>
              </a:lnSpc>
            </a:pPr>
            <a:r>
              <a:rPr sz="3200" spc="-10">
                <a:latin typeface="Arial MT"/>
                <a:cs typeface="Arial MT"/>
              </a:rPr>
              <a:t>Polyfluorinated</a:t>
            </a:r>
            <a:r>
              <a:rPr sz="3200" spc="20">
                <a:latin typeface="Arial MT"/>
                <a:cs typeface="Arial MT"/>
              </a:rPr>
              <a:t> </a:t>
            </a:r>
            <a:r>
              <a:rPr sz="3200" spc="-10">
                <a:latin typeface="Arial MT"/>
                <a:cs typeface="Arial MT"/>
              </a:rPr>
              <a:t>silanes</a:t>
            </a:r>
            <a:r>
              <a:rPr sz="3200" spc="-30">
                <a:latin typeface="Arial MT"/>
                <a:cs typeface="Arial MT"/>
              </a:rPr>
              <a:t> </a:t>
            </a:r>
            <a:r>
              <a:rPr sz="3200" spc="-10">
                <a:latin typeface="Arial MT"/>
                <a:cs typeface="Arial MT"/>
              </a:rPr>
              <a:t>(Entry</a:t>
            </a:r>
            <a:r>
              <a:rPr sz="3200" spc="40">
                <a:latin typeface="Arial MT"/>
                <a:cs typeface="Arial MT"/>
              </a:rPr>
              <a:t> </a:t>
            </a:r>
            <a:r>
              <a:rPr sz="3200" spc="-10">
                <a:latin typeface="Arial MT"/>
                <a:cs typeface="Arial MT"/>
              </a:rPr>
              <a:t>no. 73)</a:t>
            </a:r>
            <a:endParaRPr sz="3200">
              <a:latin typeface="Arial MT"/>
              <a:cs typeface="Arial MT"/>
            </a:endParaRPr>
          </a:p>
        </p:txBody>
      </p:sp>
      <p:sp>
        <p:nvSpPr>
          <p:cNvPr id="7" name="object 7"/>
          <p:cNvSpPr txBox="1"/>
          <p:nvPr/>
        </p:nvSpPr>
        <p:spPr>
          <a:xfrm>
            <a:off x="9089896" y="1668678"/>
            <a:ext cx="6794500" cy="151384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3200" b="1" spc="-10">
                <a:solidFill>
                  <a:srgbClr val="1A6FB8"/>
                </a:solidFill>
                <a:latin typeface="Arial"/>
                <a:cs typeface="Arial"/>
              </a:rPr>
              <a:t>POP</a:t>
            </a:r>
            <a:r>
              <a:rPr sz="3200" b="1" spc="-90">
                <a:solidFill>
                  <a:srgbClr val="1A6FB8"/>
                </a:solidFill>
                <a:latin typeface="Arial"/>
                <a:cs typeface="Arial"/>
              </a:rPr>
              <a:t> </a:t>
            </a:r>
            <a:r>
              <a:rPr sz="3200" spc="-10">
                <a:solidFill>
                  <a:srgbClr val="1A6FB8"/>
                </a:solidFill>
                <a:latin typeface="Arial MT"/>
                <a:cs typeface="Arial MT"/>
              </a:rPr>
              <a:t>Regulation:</a:t>
            </a:r>
            <a:endParaRPr sz="3200">
              <a:latin typeface="Arial MT"/>
              <a:cs typeface="Arial MT"/>
            </a:endParaRPr>
          </a:p>
          <a:p>
            <a:pPr marL="939800" marR="10160">
              <a:lnSpc>
                <a:spcPct val="100000"/>
              </a:lnSpc>
              <a:spcBef>
                <a:spcPts val="10"/>
              </a:spcBef>
            </a:pPr>
            <a:r>
              <a:rPr sz="3200" spc="-10">
                <a:latin typeface="Arial MT"/>
                <a:cs typeface="Arial MT"/>
              </a:rPr>
              <a:t>PFOS, PFOA,</a:t>
            </a:r>
            <a:r>
              <a:rPr sz="3200" spc="10">
                <a:latin typeface="Arial MT"/>
                <a:cs typeface="Arial MT"/>
              </a:rPr>
              <a:t> </a:t>
            </a:r>
            <a:r>
              <a:rPr sz="3200" spc="-10">
                <a:latin typeface="Arial MT"/>
                <a:cs typeface="Arial MT"/>
              </a:rPr>
              <a:t>PFHxS</a:t>
            </a:r>
            <a:r>
              <a:rPr sz="3200" spc="-20">
                <a:latin typeface="Arial MT"/>
                <a:cs typeface="Arial MT"/>
              </a:rPr>
              <a:t> </a:t>
            </a:r>
            <a:r>
              <a:rPr sz="3200" spc="-10">
                <a:latin typeface="Arial MT"/>
                <a:cs typeface="Arial MT"/>
              </a:rPr>
              <a:t>(salts</a:t>
            </a:r>
            <a:r>
              <a:rPr sz="3200" spc="10">
                <a:latin typeface="Arial MT"/>
                <a:cs typeface="Arial MT"/>
              </a:rPr>
              <a:t> </a:t>
            </a:r>
            <a:r>
              <a:rPr sz="3200" spc="-10">
                <a:latin typeface="Arial MT"/>
                <a:cs typeface="Arial MT"/>
              </a:rPr>
              <a:t>and </a:t>
            </a:r>
            <a:r>
              <a:rPr sz="3200" spc="-860">
                <a:latin typeface="Arial MT"/>
                <a:cs typeface="Arial MT"/>
              </a:rPr>
              <a:t> </a:t>
            </a:r>
            <a:r>
              <a:rPr sz="3200" spc="-10">
                <a:latin typeface="Arial MT"/>
                <a:cs typeface="Arial MT"/>
              </a:rPr>
              <a:t>precursors)</a:t>
            </a:r>
            <a:endParaRPr sz="3200">
              <a:latin typeface="Arial MT"/>
              <a:cs typeface="Arial MT"/>
            </a:endParaRPr>
          </a:p>
        </p:txBody>
      </p:sp>
      <p:pic>
        <p:nvPicPr>
          <p:cNvPr id="8" name="object 8"/>
          <p:cNvPicPr/>
          <p:nvPr/>
        </p:nvPicPr>
        <p:blipFill>
          <a:blip r:embed="rId3" cstate="print"/>
          <a:stretch>
            <a:fillRect/>
          </a:stretch>
        </p:blipFill>
        <p:spPr>
          <a:xfrm>
            <a:off x="1642872" y="5745478"/>
            <a:ext cx="2173224" cy="2170176"/>
          </a:xfrm>
          <a:prstGeom prst="rect">
            <a:avLst/>
          </a:prstGeom>
        </p:spPr>
      </p:pic>
      <p:sp>
        <p:nvSpPr>
          <p:cNvPr id="9" name="object 9"/>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19</a:t>
            </a:fld>
            <a:endParaRPr spc="-10"/>
          </a:p>
        </p:txBody>
      </p:sp>
    </p:spTree>
    <p:extLst>
      <p:ext uri="{BB962C8B-B14F-4D97-AF65-F5344CB8AC3E}">
        <p14:creationId xmlns:p14="http://schemas.microsoft.com/office/powerpoint/2010/main" val="614060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120870"/>
            <a:ext cx="12753033" cy="5255070"/>
            <a:chOff x="0" y="0"/>
            <a:chExt cx="3358824" cy="1384051"/>
          </a:xfrm>
        </p:grpSpPr>
        <p:sp>
          <p:nvSpPr>
            <p:cNvPr id="3" name="Freeform 3"/>
            <p:cNvSpPr/>
            <p:nvPr/>
          </p:nvSpPr>
          <p:spPr>
            <a:xfrm>
              <a:off x="0" y="0"/>
              <a:ext cx="3358824" cy="1384051"/>
            </a:xfrm>
            <a:custGeom>
              <a:avLst/>
              <a:gdLst/>
              <a:ahLst/>
              <a:cxnLst/>
              <a:rect l="l" t="t" r="r" b="b"/>
              <a:pathLst>
                <a:path w="3358824" h="1384051">
                  <a:moveTo>
                    <a:pt x="0" y="0"/>
                  </a:moveTo>
                  <a:lnTo>
                    <a:pt x="3358824" y="0"/>
                  </a:lnTo>
                  <a:lnTo>
                    <a:pt x="3358824" y="1384051"/>
                  </a:lnTo>
                  <a:lnTo>
                    <a:pt x="0" y="1384051"/>
                  </a:lnTo>
                  <a:close/>
                </a:path>
              </a:pathLst>
            </a:custGeom>
            <a:solidFill>
              <a:srgbClr val="2E3192"/>
            </a:solidFill>
          </p:spPr>
          <p:txBody>
            <a:bodyPr/>
            <a:lstStyle/>
            <a:p>
              <a:endParaRPr lang="en-BE"/>
            </a:p>
          </p:txBody>
        </p:sp>
        <p:sp>
          <p:nvSpPr>
            <p:cNvPr id="4" name="TextBox 4"/>
            <p:cNvSpPr txBox="1"/>
            <p:nvPr/>
          </p:nvSpPr>
          <p:spPr>
            <a:xfrm>
              <a:off x="0" y="-38100"/>
              <a:ext cx="3358824" cy="1422151"/>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028700" y="833940"/>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6" name="Group 6"/>
          <p:cNvGrpSpPr/>
          <p:nvPr/>
        </p:nvGrpSpPr>
        <p:grpSpPr>
          <a:xfrm>
            <a:off x="9696450" y="2240957"/>
            <a:ext cx="8591550" cy="5444128"/>
            <a:chOff x="0" y="0"/>
            <a:chExt cx="11455400" cy="7258837"/>
          </a:xfrm>
        </p:grpSpPr>
        <p:pic>
          <p:nvPicPr>
            <p:cNvPr id="7" name="Picture 7"/>
            <p:cNvPicPr>
              <a:picLocks noChangeAspect="1"/>
            </p:cNvPicPr>
            <p:nvPr/>
          </p:nvPicPr>
          <p:blipFill>
            <a:blip r:embed="rId5"/>
            <a:srcRect t="3606" b="3606"/>
            <a:stretch>
              <a:fillRect/>
            </a:stretch>
          </p:blipFill>
          <p:spPr>
            <a:xfrm>
              <a:off x="0" y="0"/>
              <a:ext cx="11455400" cy="7258837"/>
            </a:xfrm>
            <a:prstGeom prst="rect">
              <a:avLst/>
            </a:prstGeom>
          </p:spPr>
        </p:pic>
      </p:grpSp>
      <p:sp>
        <p:nvSpPr>
          <p:cNvPr id="8" name="Freeform 8"/>
          <p:cNvSpPr/>
          <p:nvPr/>
        </p:nvSpPr>
        <p:spPr>
          <a:xfrm>
            <a:off x="10803206" y="7378480"/>
            <a:ext cx="633956" cy="613208"/>
          </a:xfrm>
          <a:custGeom>
            <a:avLst/>
            <a:gdLst/>
            <a:ahLst/>
            <a:cxnLst/>
            <a:rect l="l" t="t" r="r" b="b"/>
            <a:pathLst>
              <a:path w="633956" h="613208">
                <a:moveTo>
                  <a:pt x="0" y="0"/>
                </a:moveTo>
                <a:lnTo>
                  <a:pt x="633956" y="0"/>
                </a:lnTo>
                <a:lnTo>
                  <a:pt x="633956" y="613209"/>
                </a:lnTo>
                <a:lnTo>
                  <a:pt x="0" y="6132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9" name="Freeform 9"/>
          <p:cNvSpPr/>
          <p:nvPr/>
        </p:nvSpPr>
        <p:spPr>
          <a:xfrm>
            <a:off x="8090537" y="9072047"/>
            <a:ext cx="3211827" cy="2879938"/>
          </a:xfrm>
          <a:custGeom>
            <a:avLst/>
            <a:gdLst/>
            <a:ahLst/>
            <a:cxnLst/>
            <a:rect l="l" t="t" r="r" b="b"/>
            <a:pathLst>
              <a:path w="3211827" h="2879938">
                <a:moveTo>
                  <a:pt x="0" y="0"/>
                </a:moveTo>
                <a:lnTo>
                  <a:pt x="3211826" y="0"/>
                </a:lnTo>
                <a:lnTo>
                  <a:pt x="3211826" y="2879938"/>
                </a:lnTo>
                <a:lnTo>
                  <a:pt x="0" y="28799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10" name="Freeform 10"/>
          <p:cNvSpPr/>
          <p:nvPr/>
        </p:nvSpPr>
        <p:spPr>
          <a:xfrm>
            <a:off x="16524857" y="311360"/>
            <a:ext cx="1468887" cy="829184"/>
          </a:xfrm>
          <a:custGeom>
            <a:avLst/>
            <a:gdLst/>
            <a:ahLst/>
            <a:cxnLst/>
            <a:rect l="l" t="t" r="r" b="b"/>
            <a:pathLst>
              <a:path w="1468887" h="829184">
                <a:moveTo>
                  <a:pt x="0" y="0"/>
                </a:moveTo>
                <a:lnTo>
                  <a:pt x="1468886" y="0"/>
                </a:lnTo>
                <a:lnTo>
                  <a:pt x="1468886" y="829184"/>
                </a:lnTo>
                <a:lnTo>
                  <a:pt x="0" y="829184"/>
                </a:lnTo>
                <a:lnTo>
                  <a:pt x="0" y="0"/>
                </a:lnTo>
                <a:close/>
              </a:path>
            </a:pathLst>
          </a:custGeom>
          <a:blipFill>
            <a:blip r:embed="rId8"/>
            <a:stretch>
              <a:fillRect/>
            </a:stretch>
          </a:blipFill>
        </p:spPr>
        <p:txBody>
          <a:bodyPr/>
          <a:lstStyle/>
          <a:p>
            <a:endParaRPr lang="en-BE"/>
          </a:p>
        </p:txBody>
      </p:sp>
      <p:sp>
        <p:nvSpPr>
          <p:cNvPr id="11" name="TextBox 11"/>
          <p:cNvSpPr txBox="1"/>
          <p:nvPr/>
        </p:nvSpPr>
        <p:spPr>
          <a:xfrm>
            <a:off x="1963389" y="2363790"/>
            <a:ext cx="6034502" cy="1012824"/>
          </a:xfrm>
          <a:prstGeom prst="rect">
            <a:avLst/>
          </a:prstGeom>
        </p:spPr>
        <p:txBody>
          <a:bodyPr lIns="0" tIns="0" rIns="0" bIns="0" rtlCol="0" anchor="t">
            <a:spAutoFit/>
          </a:bodyPr>
          <a:lstStyle/>
          <a:p>
            <a:pPr>
              <a:lnSpc>
                <a:spcPts val="7699"/>
              </a:lnSpc>
            </a:pPr>
            <a:r>
              <a:rPr lang="en-US" sz="6999">
                <a:solidFill>
                  <a:srgbClr val="FFFFFF"/>
                </a:solidFill>
                <a:latin typeface="Ubuntu Bold"/>
              </a:rPr>
              <a:t>WELCOME</a:t>
            </a:r>
          </a:p>
        </p:txBody>
      </p:sp>
      <p:sp>
        <p:nvSpPr>
          <p:cNvPr id="12" name="TextBox 12"/>
          <p:cNvSpPr txBox="1"/>
          <p:nvPr/>
        </p:nvSpPr>
        <p:spPr>
          <a:xfrm>
            <a:off x="4377330" y="7646985"/>
            <a:ext cx="3713206" cy="356234"/>
          </a:xfrm>
          <a:prstGeom prst="rect">
            <a:avLst/>
          </a:prstGeom>
        </p:spPr>
        <p:txBody>
          <a:bodyPr lIns="0" tIns="0" rIns="0" bIns="0" rtlCol="0" anchor="t">
            <a:spAutoFit/>
          </a:bodyPr>
          <a:lstStyle/>
          <a:p>
            <a:pPr>
              <a:lnSpc>
                <a:spcPts val="2940"/>
              </a:lnSpc>
            </a:pPr>
            <a:r>
              <a:rPr lang="en-US" sz="2100">
                <a:solidFill>
                  <a:srgbClr val="565656"/>
                </a:solidFill>
                <a:latin typeface="Montserrat"/>
              </a:rPr>
              <a:t>Introduction and welcome</a:t>
            </a:r>
          </a:p>
        </p:txBody>
      </p:sp>
      <p:sp>
        <p:nvSpPr>
          <p:cNvPr id="13" name="TextBox 13"/>
          <p:cNvSpPr txBox="1"/>
          <p:nvPr/>
        </p:nvSpPr>
        <p:spPr>
          <a:xfrm>
            <a:off x="4377330" y="5528678"/>
            <a:ext cx="4967393" cy="1768475"/>
          </a:xfrm>
          <a:prstGeom prst="rect">
            <a:avLst/>
          </a:prstGeom>
        </p:spPr>
        <p:txBody>
          <a:bodyPr lIns="0" tIns="0" rIns="0" bIns="0" rtlCol="0" anchor="t">
            <a:spAutoFit/>
          </a:bodyPr>
          <a:lstStyle/>
          <a:p>
            <a:pPr>
              <a:lnSpc>
                <a:spcPts val="7000"/>
              </a:lnSpc>
            </a:pPr>
            <a:r>
              <a:rPr lang="en-US" sz="5000">
                <a:solidFill>
                  <a:srgbClr val="00A7E1"/>
                </a:solidFill>
                <a:latin typeface="Ubuntu Bold"/>
              </a:rPr>
              <a:t>Claudia Mensi</a:t>
            </a:r>
          </a:p>
          <a:p>
            <a:pPr>
              <a:lnSpc>
                <a:spcPts val="7000"/>
              </a:lnSpc>
            </a:pPr>
            <a:r>
              <a:rPr lang="en-US" sz="5000">
                <a:solidFill>
                  <a:srgbClr val="28407D"/>
                </a:solidFill>
                <a:latin typeface="Ubuntu Bold"/>
              </a:rPr>
              <a:t>FEAD President</a:t>
            </a:r>
          </a:p>
        </p:txBody>
      </p:sp>
      <p:sp>
        <p:nvSpPr>
          <p:cNvPr id="14" name="TextBox 14"/>
          <p:cNvSpPr txBox="1"/>
          <p:nvPr/>
        </p:nvSpPr>
        <p:spPr>
          <a:xfrm>
            <a:off x="625236" y="9796770"/>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43840" y="1941576"/>
            <a:ext cx="18044160" cy="3872228"/>
            <a:chOff x="121920" y="970788"/>
            <a:chExt cx="9022080" cy="1936114"/>
          </a:xfrm>
        </p:grpSpPr>
        <p:pic>
          <p:nvPicPr>
            <p:cNvPr id="3" name="object 3"/>
            <p:cNvPicPr/>
            <p:nvPr/>
          </p:nvPicPr>
          <p:blipFill>
            <a:blip r:embed="rId2" cstate="print"/>
            <a:stretch>
              <a:fillRect/>
            </a:stretch>
          </p:blipFill>
          <p:spPr>
            <a:xfrm>
              <a:off x="6806487" y="970788"/>
              <a:ext cx="1982414" cy="918838"/>
            </a:xfrm>
            <a:prstGeom prst="rect">
              <a:avLst/>
            </a:prstGeom>
          </p:spPr>
        </p:pic>
        <p:pic>
          <p:nvPicPr>
            <p:cNvPr id="4" name="object 4"/>
            <p:cNvPicPr/>
            <p:nvPr/>
          </p:nvPicPr>
          <p:blipFill>
            <a:blip r:embed="rId3" cstate="print"/>
            <a:stretch>
              <a:fillRect/>
            </a:stretch>
          </p:blipFill>
          <p:spPr>
            <a:xfrm>
              <a:off x="121920" y="1674876"/>
              <a:ext cx="9022079" cy="1176528"/>
            </a:xfrm>
            <a:prstGeom prst="rect">
              <a:avLst/>
            </a:prstGeom>
          </p:spPr>
        </p:pic>
        <p:sp>
          <p:nvSpPr>
            <p:cNvPr id="5" name="object 5"/>
            <p:cNvSpPr/>
            <p:nvPr/>
          </p:nvSpPr>
          <p:spPr>
            <a:xfrm>
              <a:off x="164592" y="1694688"/>
              <a:ext cx="8961120" cy="1096010"/>
            </a:xfrm>
            <a:custGeom>
              <a:avLst/>
              <a:gdLst/>
              <a:ahLst/>
              <a:cxnLst/>
              <a:rect l="l" t="t" r="r" b="b"/>
              <a:pathLst>
                <a:path w="8961120" h="1096010">
                  <a:moveTo>
                    <a:pt x="8413241" y="0"/>
                  </a:moveTo>
                  <a:lnTo>
                    <a:pt x="8413241" y="273938"/>
                  </a:lnTo>
                  <a:lnTo>
                    <a:pt x="0" y="273938"/>
                  </a:lnTo>
                  <a:lnTo>
                    <a:pt x="0" y="821817"/>
                  </a:lnTo>
                  <a:lnTo>
                    <a:pt x="8413241" y="821817"/>
                  </a:lnTo>
                  <a:lnTo>
                    <a:pt x="8413241" y="1095756"/>
                  </a:lnTo>
                  <a:lnTo>
                    <a:pt x="8961119" y="547878"/>
                  </a:lnTo>
                  <a:lnTo>
                    <a:pt x="8413241" y="0"/>
                  </a:lnTo>
                  <a:close/>
                </a:path>
              </a:pathLst>
            </a:custGeom>
            <a:solidFill>
              <a:srgbClr val="FFD45E"/>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6" name="object 6"/>
            <p:cNvSpPr/>
            <p:nvPr/>
          </p:nvSpPr>
          <p:spPr>
            <a:xfrm>
              <a:off x="231267" y="2570988"/>
              <a:ext cx="171450" cy="335915"/>
            </a:xfrm>
            <a:custGeom>
              <a:avLst/>
              <a:gdLst/>
              <a:ahLst/>
              <a:cxnLst/>
              <a:rect l="l" t="t" r="r" b="b"/>
              <a:pathLst>
                <a:path w="171450" h="335914">
                  <a:moveTo>
                    <a:pt x="114300" y="142875"/>
                  </a:moveTo>
                  <a:lnTo>
                    <a:pt x="57150" y="142875"/>
                  </a:lnTo>
                  <a:lnTo>
                    <a:pt x="57150" y="335534"/>
                  </a:lnTo>
                  <a:lnTo>
                    <a:pt x="114300" y="335534"/>
                  </a:lnTo>
                  <a:lnTo>
                    <a:pt x="114300" y="142875"/>
                  </a:lnTo>
                  <a:close/>
                </a:path>
                <a:path w="171450" h="335914">
                  <a:moveTo>
                    <a:pt x="85725" y="0"/>
                  </a:moveTo>
                  <a:lnTo>
                    <a:pt x="0" y="171450"/>
                  </a:lnTo>
                  <a:lnTo>
                    <a:pt x="57150" y="171450"/>
                  </a:lnTo>
                  <a:lnTo>
                    <a:pt x="57150" y="142875"/>
                  </a:lnTo>
                  <a:lnTo>
                    <a:pt x="157162" y="142875"/>
                  </a:lnTo>
                  <a:lnTo>
                    <a:pt x="85725" y="0"/>
                  </a:lnTo>
                  <a:close/>
                </a:path>
                <a:path w="171450" h="335914">
                  <a:moveTo>
                    <a:pt x="157162" y="142875"/>
                  </a:moveTo>
                  <a:lnTo>
                    <a:pt x="114300" y="142875"/>
                  </a:lnTo>
                  <a:lnTo>
                    <a:pt x="114300" y="171450"/>
                  </a:lnTo>
                  <a:lnTo>
                    <a:pt x="171450" y="171450"/>
                  </a:lnTo>
                  <a:lnTo>
                    <a:pt x="157162" y="142875"/>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7" name="object 7"/>
            <p:cNvSpPr/>
            <p:nvPr/>
          </p:nvSpPr>
          <p:spPr>
            <a:xfrm>
              <a:off x="187452" y="2001012"/>
              <a:ext cx="4619625" cy="524510"/>
            </a:xfrm>
            <a:custGeom>
              <a:avLst/>
              <a:gdLst/>
              <a:ahLst/>
              <a:cxnLst/>
              <a:rect l="l" t="t" r="r" b="b"/>
              <a:pathLst>
                <a:path w="4619625" h="524510">
                  <a:moveTo>
                    <a:pt x="4619244" y="0"/>
                  </a:moveTo>
                  <a:lnTo>
                    <a:pt x="0" y="0"/>
                  </a:lnTo>
                  <a:lnTo>
                    <a:pt x="0" y="524256"/>
                  </a:lnTo>
                  <a:lnTo>
                    <a:pt x="4619244" y="524256"/>
                  </a:lnTo>
                  <a:lnTo>
                    <a:pt x="4619244" y="0"/>
                  </a:lnTo>
                  <a:close/>
                </a:path>
              </a:pathLst>
            </a:custGeom>
            <a:solidFill>
              <a:srgbClr val="FFD45E"/>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8" name="object 8"/>
          <p:cNvSpPr txBox="1">
            <a:spLocks noGrp="1"/>
          </p:cNvSpPr>
          <p:nvPr>
            <p:ph type="title"/>
          </p:nvPr>
        </p:nvSpPr>
        <p:spPr>
          <a:xfrm>
            <a:off x="8024368" y="225806"/>
            <a:ext cx="222504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50"/>
              <a:t>Timeline</a:t>
            </a:r>
            <a:endParaRPr sz="4400"/>
          </a:p>
        </p:txBody>
      </p:sp>
      <p:sp>
        <p:nvSpPr>
          <p:cNvPr id="9" name="object 9"/>
          <p:cNvSpPr txBox="1"/>
          <p:nvPr/>
        </p:nvSpPr>
        <p:spPr>
          <a:xfrm>
            <a:off x="531775" y="4058921"/>
            <a:ext cx="8604250" cy="90551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2800" b="1" spc="-10">
                <a:latin typeface="Arial"/>
                <a:cs typeface="Arial"/>
              </a:rPr>
              <a:t>Consultation</a:t>
            </a:r>
            <a:r>
              <a:rPr sz="2800" b="1" spc="-100">
                <a:latin typeface="Arial"/>
                <a:cs typeface="Arial"/>
              </a:rPr>
              <a:t> </a:t>
            </a:r>
            <a:r>
              <a:rPr sz="2800" b="1">
                <a:latin typeface="Arial"/>
                <a:cs typeface="Arial"/>
              </a:rPr>
              <a:t>in</a:t>
            </a:r>
            <a:r>
              <a:rPr sz="2800" b="1" spc="-50">
                <a:latin typeface="Arial"/>
                <a:cs typeface="Arial"/>
              </a:rPr>
              <a:t> </a:t>
            </a:r>
            <a:r>
              <a:rPr sz="2800" b="1" spc="-10">
                <a:latin typeface="Arial"/>
                <a:cs typeface="Arial"/>
              </a:rPr>
              <a:t>scientific</a:t>
            </a:r>
            <a:r>
              <a:rPr sz="2800" b="1" spc="-80">
                <a:latin typeface="Arial"/>
                <a:cs typeface="Arial"/>
              </a:rPr>
              <a:t> </a:t>
            </a:r>
            <a:r>
              <a:rPr sz="2800" b="1">
                <a:latin typeface="Arial"/>
                <a:cs typeface="Arial"/>
              </a:rPr>
              <a:t>committees</a:t>
            </a:r>
            <a:endParaRPr sz="2800">
              <a:latin typeface="Arial"/>
              <a:cs typeface="Arial"/>
            </a:endParaRPr>
          </a:p>
          <a:p>
            <a:pPr marL="25400">
              <a:lnSpc>
                <a:spcPct val="100000"/>
              </a:lnSpc>
              <a:spcBef>
                <a:spcPts val="10"/>
              </a:spcBef>
            </a:pPr>
            <a:r>
              <a:rPr sz="2800">
                <a:latin typeface="Arial MT"/>
                <a:cs typeface="Arial MT"/>
              </a:rPr>
              <a:t>Including</a:t>
            </a:r>
            <a:r>
              <a:rPr sz="2800" spc="-100">
                <a:latin typeface="Arial MT"/>
                <a:cs typeface="Arial MT"/>
              </a:rPr>
              <a:t> </a:t>
            </a:r>
            <a:r>
              <a:rPr sz="2800">
                <a:latin typeface="Arial MT"/>
                <a:cs typeface="Arial MT"/>
              </a:rPr>
              <a:t>6</a:t>
            </a:r>
            <a:r>
              <a:rPr sz="2800" spc="-20">
                <a:latin typeface="Arial MT"/>
                <a:cs typeface="Arial MT"/>
              </a:rPr>
              <a:t> </a:t>
            </a:r>
            <a:r>
              <a:rPr sz="2800">
                <a:latin typeface="Arial MT"/>
                <a:cs typeface="Arial MT"/>
              </a:rPr>
              <a:t>months</a:t>
            </a:r>
            <a:r>
              <a:rPr sz="2800" spc="-70">
                <a:latin typeface="Arial MT"/>
                <a:cs typeface="Arial MT"/>
              </a:rPr>
              <a:t> </a:t>
            </a:r>
            <a:r>
              <a:rPr sz="2800">
                <a:latin typeface="Arial MT"/>
                <a:cs typeface="Arial MT"/>
              </a:rPr>
              <a:t>+</a:t>
            </a:r>
            <a:r>
              <a:rPr sz="2800" spc="-30">
                <a:latin typeface="Arial MT"/>
                <a:cs typeface="Arial MT"/>
              </a:rPr>
              <a:t> </a:t>
            </a:r>
            <a:r>
              <a:rPr sz="2800">
                <a:latin typeface="Arial MT"/>
                <a:cs typeface="Arial MT"/>
              </a:rPr>
              <a:t>60</a:t>
            </a:r>
            <a:r>
              <a:rPr sz="2800" spc="-20">
                <a:latin typeface="Arial MT"/>
                <a:cs typeface="Arial MT"/>
              </a:rPr>
              <a:t> </a:t>
            </a:r>
            <a:r>
              <a:rPr sz="2800" spc="-10">
                <a:latin typeface="Arial MT"/>
                <a:cs typeface="Arial MT"/>
              </a:rPr>
              <a:t>days</a:t>
            </a:r>
            <a:r>
              <a:rPr sz="2800">
                <a:latin typeface="Arial MT"/>
                <a:cs typeface="Arial MT"/>
              </a:rPr>
              <a:t> </a:t>
            </a:r>
            <a:r>
              <a:rPr sz="2800" spc="-10">
                <a:latin typeface="Arial MT"/>
                <a:cs typeface="Arial MT"/>
              </a:rPr>
              <a:t>stakeholder</a:t>
            </a:r>
            <a:r>
              <a:rPr sz="2800" spc="-80">
                <a:latin typeface="Arial MT"/>
                <a:cs typeface="Arial MT"/>
              </a:rPr>
              <a:t> </a:t>
            </a:r>
            <a:r>
              <a:rPr sz="2800">
                <a:latin typeface="Arial MT"/>
                <a:cs typeface="Arial MT"/>
              </a:rPr>
              <a:t>consultation</a:t>
            </a:r>
          </a:p>
        </p:txBody>
      </p:sp>
      <p:grpSp>
        <p:nvGrpSpPr>
          <p:cNvPr id="10" name="object 10"/>
          <p:cNvGrpSpPr/>
          <p:nvPr/>
        </p:nvGrpSpPr>
        <p:grpSpPr>
          <a:xfrm>
            <a:off x="1" y="5190745"/>
            <a:ext cx="3094990" cy="2000250"/>
            <a:chOff x="0" y="2595372"/>
            <a:chExt cx="1547495" cy="1000125"/>
          </a:xfrm>
        </p:grpSpPr>
        <p:sp>
          <p:nvSpPr>
            <p:cNvPr id="11" name="object 11"/>
            <p:cNvSpPr/>
            <p:nvPr/>
          </p:nvSpPr>
          <p:spPr>
            <a:xfrm>
              <a:off x="1375536" y="2595372"/>
              <a:ext cx="171450" cy="1000125"/>
            </a:xfrm>
            <a:custGeom>
              <a:avLst/>
              <a:gdLst/>
              <a:ahLst/>
              <a:cxnLst/>
              <a:rect l="l" t="t" r="r" b="b"/>
              <a:pathLst>
                <a:path w="171450" h="1000125">
                  <a:moveTo>
                    <a:pt x="57191" y="170985"/>
                  </a:moveTo>
                  <a:lnTo>
                    <a:pt x="43687" y="998854"/>
                  </a:lnTo>
                  <a:lnTo>
                    <a:pt x="100837" y="999870"/>
                  </a:lnTo>
                  <a:lnTo>
                    <a:pt x="114340" y="171916"/>
                  </a:lnTo>
                  <a:lnTo>
                    <a:pt x="57191" y="170985"/>
                  </a:lnTo>
                  <a:close/>
                </a:path>
                <a:path w="171450" h="1000125">
                  <a:moveTo>
                    <a:pt x="156825" y="142366"/>
                  </a:moveTo>
                  <a:lnTo>
                    <a:pt x="57657" y="142366"/>
                  </a:lnTo>
                  <a:lnTo>
                    <a:pt x="114807" y="143255"/>
                  </a:lnTo>
                  <a:lnTo>
                    <a:pt x="114340" y="171916"/>
                  </a:lnTo>
                  <a:lnTo>
                    <a:pt x="171450" y="172846"/>
                  </a:lnTo>
                  <a:lnTo>
                    <a:pt x="156825" y="142366"/>
                  </a:lnTo>
                  <a:close/>
                </a:path>
                <a:path w="171450" h="1000125">
                  <a:moveTo>
                    <a:pt x="57657" y="142366"/>
                  </a:moveTo>
                  <a:lnTo>
                    <a:pt x="57191" y="170985"/>
                  </a:lnTo>
                  <a:lnTo>
                    <a:pt x="114340" y="171916"/>
                  </a:lnTo>
                  <a:lnTo>
                    <a:pt x="114807" y="143255"/>
                  </a:lnTo>
                  <a:lnTo>
                    <a:pt x="57657" y="142366"/>
                  </a:lnTo>
                  <a:close/>
                </a:path>
                <a:path w="171450" h="1000125">
                  <a:moveTo>
                    <a:pt x="88518" y="0"/>
                  </a:moveTo>
                  <a:lnTo>
                    <a:pt x="0" y="170052"/>
                  </a:lnTo>
                  <a:lnTo>
                    <a:pt x="57191" y="170985"/>
                  </a:lnTo>
                  <a:lnTo>
                    <a:pt x="57657" y="142366"/>
                  </a:lnTo>
                  <a:lnTo>
                    <a:pt x="156825" y="142366"/>
                  </a:lnTo>
                  <a:lnTo>
                    <a:pt x="88518"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2" name="object 12"/>
            <p:cNvSpPr/>
            <p:nvPr/>
          </p:nvSpPr>
          <p:spPr>
            <a:xfrm>
              <a:off x="0" y="2889504"/>
              <a:ext cx="1234440" cy="646430"/>
            </a:xfrm>
            <a:custGeom>
              <a:avLst/>
              <a:gdLst/>
              <a:ahLst/>
              <a:cxnLst/>
              <a:rect l="l" t="t" r="r" b="b"/>
              <a:pathLst>
                <a:path w="1234440" h="646429">
                  <a:moveTo>
                    <a:pt x="1234440" y="0"/>
                  </a:moveTo>
                  <a:lnTo>
                    <a:pt x="0" y="0"/>
                  </a:lnTo>
                  <a:lnTo>
                    <a:pt x="0" y="646176"/>
                  </a:lnTo>
                  <a:lnTo>
                    <a:pt x="1234440" y="646176"/>
                  </a:lnTo>
                  <a:lnTo>
                    <a:pt x="1234440"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3" name="object 13"/>
          <p:cNvSpPr txBox="1"/>
          <p:nvPr/>
        </p:nvSpPr>
        <p:spPr>
          <a:xfrm>
            <a:off x="0" y="5779008"/>
            <a:ext cx="2468880" cy="1191352"/>
          </a:xfrm>
          <a:prstGeom prst="rect">
            <a:avLst/>
          </a:prstGeom>
          <a:ln w="9525">
            <a:solidFill>
              <a:srgbClr val="1A6FB8"/>
            </a:solidFill>
          </a:ln>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93040" marR="177800" algn="ctr">
              <a:lnSpc>
                <a:spcPct val="100000"/>
              </a:lnSpc>
              <a:spcBef>
                <a:spcPts val="650"/>
              </a:spcBef>
            </a:pPr>
            <a:r>
              <a:rPr sz="2400" b="1" spc="-10">
                <a:latin typeface="Arial"/>
                <a:cs typeface="Arial"/>
              </a:rPr>
              <a:t>22</a:t>
            </a:r>
            <a:r>
              <a:rPr sz="2400" b="1" spc="-70">
                <a:latin typeface="Arial"/>
                <a:cs typeface="Arial"/>
              </a:rPr>
              <a:t> </a:t>
            </a:r>
            <a:r>
              <a:rPr sz="2400" b="1" spc="-10">
                <a:latin typeface="Arial"/>
                <a:cs typeface="Arial"/>
              </a:rPr>
              <a:t>March</a:t>
            </a:r>
            <a:r>
              <a:rPr sz="2400" b="1" spc="-100">
                <a:latin typeface="Arial"/>
                <a:cs typeface="Arial"/>
              </a:rPr>
              <a:t> </a:t>
            </a:r>
            <a:r>
              <a:rPr sz="2400" b="1" spc="-10">
                <a:latin typeface="Arial"/>
                <a:cs typeface="Arial"/>
              </a:rPr>
              <a:t>2023 </a:t>
            </a:r>
            <a:r>
              <a:rPr sz="2400" b="1" spc="-640">
                <a:latin typeface="Arial"/>
                <a:cs typeface="Arial"/>
              </a:rPr>
              <a:t> </a:t>
            </a:r>
            <a:r>
              <a:rPr sz="2400">
                <a:latin typeface="Arial MT"/>
                <a:cs typeface="Arial MT"/>
              </a:rPr>
              <a:t>Start of </a:t>
            </a:r>
            <a:r>
              <a:rPr sz="2400" spc="10">
                <a:latin typeface="Arial MT"/>
                <a:cs typeface="Arial MT"/>
              </a:rPr>
              <a:t> </a:t>
            </a:r>
            <a:r>
              <a:rPr sz="2400">
                <a:latin typeface="Arial MT"/>
                <a:cs typeface="Arial MT"/>
              </a:rPr>
              <a:t>consultation</a:t>
            </a:r>
          </a:p>
        </p:txBody>
      </p:sp>
      <p:sp>
        <p:nvSpPr>
          <p:cNvPr id="14" name="object 14"/>
          <p:cNvSpPr txBox="1"/>
          <p:nvPr/>
        </p:nvSpPr>
        <p:spPr>
          <a:xfrm>
            <a:off x="1520952" y="7190230"/>
            <a:ext cx="2860040" cy="1192634"/>
          </a:xfrm>
          <a:prstGeom prst="rect">
            <a:avLst/>
          </a:prstGeom>
          <a:ln w="9525">
            <a:solidFill>
              <a:srgbClr val="1A6FB8"/>
            </a:solidFill>
          </a:ln>
        </p:spPr>
        <p:txBody>
          <a:bodyPr vert="horz" wrap="square" lIns="0" tIns="8382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94310" marR="173990" indent="-7620" algn="ctr">
              <a:lnSpc>
                <a:spcPct val="100000"/>
              </a:lnSpc>
              <a:spcBef>
                <a:spcPts val="660"/>
              </a:spcBef>
            </a:pPr>
            <a:r>
              <a:rPr sz="2400" b="1" spc="-10">
                <a:latin typeface="Arial"/>
                <a:cs typeface="Arial"/>
              </a:rPr>
              <a:t>5 </a:t>
            </a:r>
            <a:r>
              <a:rPr sz="2400" b="1" spc="-20">
                <a:latin typeface="Arial"/>
                <a:cs typeface="Arial"/>
              </a:rPr>
              <a:t>April </a:t>
            </a:r>
            <a:r>
              <a:rPr sz="2400" b="1" spc="-10">
                <a:latin typeface="Arial"/>
                <a:cs typeface="Arial"/>
              </a:rPr>
              <a:t>2023 </a:t>
            </a:r>
            <a:r>
              <a:rPr sz="2400" b="1">
                <a:latin typeface="Arial"/>
                <a:cs typeface="Arial"/>
              </a:rPr>
              <a:t> </a:t>
            </a:r>
            <a:r>
              <a:rPr sz="2400">
                <a:latin typeface="Arial MT"/>
                <a:cs typeface="Arial MT"/>
              </a:rPr>
              <a:t>Onl</a:t>
            </a:r>
            <a:r>
              <a:rPr sz="2400" spc="-20">
                <a:latin typeface="Arial MT"/>
                <a:cs typeface="Arial MT"/>
              </a:rPr>
              <a:t>i</a:t>
            </a:r>
            <a:r>
              <a:rPr sz="2400">
                <a:latin typeface="Arial MT"/>
                <a:cs typeface="Arial MT"/>
              </a:rPr>
              <a:t>ne</a:t>
            </a:r>
            <a:r>
              <a:rPr sz="2400" spc="-30">
                <a:latin typeface="Arial MT"/>
                <a:cs typeface="Arial MT"/>
              </a:rPr>
              <a:t> </a:t>
            </a:r>
            <a:r>
              <a:rPr sz="2400">
                <a:latin typeface="Arial MT"/>
                <a:cs typeface="Arial MT"/>
              </a:rPr>
              <a:t>in</a:t>
            </a:r>
            <a:r>
              <a:rPr sz="2400" spc="20">
                <a:latin typeface="Arial MT"/>
                <a:cs typeface="Arial MT"/>
              </a:rPr>
              <a:t>f</a:t>
            </a:r>
            <a:r>
              <a:rPr sz="2400">
                <a:latin typeface="Arial MT"/>
                <a:cs typeface="Arial MT"/>
              </a:rPr>
              <a:t>orm</a:t>
            </a:r>
            <a:r>
              <a:rPr sz="2400" spc="-20">
                <a:latin typeface="Arial MT"/>
                <a:cs typeface="Arial MT"/>
              </a:rPr>
              <a:t>a</a:t>
            </a:r>
            <a:r>
              <a:rPr sz="2400">
                <a:latin typeface="Arial MT"/>
                <a:cs typeface="Arial MT"/>
              </a:rPr>
              <a:t>ti</a:t>
            </a:r>
            <a:r>
              <a:rPr sz="2400" spc="-20">
                <a:latin typeface="Arial MT"/>
                <a:cs typeface="Arial MT"/>
              </a:rPr>
              <a:t>o</a:t>
            </a:r>
            <a:r>
              <a:rPr sz="2400">
                <a:latin typeface="Arial MT"/>
                <a:cs typeface="Arial MT"/>
              </a:rPr>
              <a:t>n  </a:t>
            </a:r>
            <a:r>
              <a:rPr sz="2400" spc="-10">
                <a:latin typeface="Arial MT"/>
                <a:cs typeface="Arial MT"/>
              </a:rPr>
              <a:t>session</a:t>
            </a:r>
            <a:endParaRPr sz="2400">
              <a:latin typeface="Arial MT"/>
              <a:cs typeface="Arial MT"/>
            </a:endParaRPr>
          </a:p>
        </p:txBody>
      </p:sp>
      <p:sp>
        <p:nvSpPr>
          <p:cNvPr id="15" name="object 15"/>
          <p:cNvSpPr txBox="1"/>
          <p:nvPr/>
        </p:nvSpPr>
        <p:spPr>
          <a:xfrm>
            <a:off x="4215384" y="5779008"/>
            <a:ext cx="3149600" cy="1191352"/>
          </a:xfrm>
          <a:prstGeom prst="rect">
            <a:avLst/>
          </a:prstGeom>
          <a:ln w="9525">
            <a:solidFill>
              <a:srgbClr val="1A6FB8"/>
            </a:solidFill>
          </a:ln>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880" marR="191770" algn="ctr">
              <a:lnSpc>
                <a:spcPct val="100000"/>
              </a:lnSpc>
              <a:spcBef>
                <a:spcPts val="650"/>
              </a:spcBef>
            </a:pPr>
            <a:r>
              <a:rPr sz="2400" b="1" spc="-10">
                <a:latin typeface="Arial"/>
                <a:cs typeface="Arial"/>
              </a:rPr>
              <a:t>25</a:t>
            </a:r>
            <a:r>
              <a:rPr sz="2400" b="1" spc="-60">
                <a:latin typeface="Arial"/>
                <a:cs typeface="Arial"/>
              </a:rPr>
              <a:t> </a:t>
            </a:r>
            <a:r>
              <a:rPr sz="2400" b="1" spc="-10">
                <a:latin typeface="Arial"/>
                <a:cs typeface="Arial"/>
              </a:rPr>
              <a:t>September</a:t>
            </a:r>
            <a:r>
              <a:rPr sz="2400" b="1" spc="-90">
                <a:latin typeface="Arial"/>
                <a:cs typeface="Arial"/>
              </a:rPr>
              <a:t> </a:t>
            </a:r>
            <a:r>
              <a:rPr sz="2400" b="1" spc="-10">
                <a:latin typeface="Arial"/>
                <a:cs typeface="Arial"/>
              </a:rPr>
              <a:t>2023 </a:t>
            </a:r>
            <a:r>
              <a:rPr sz="2400" b="1" spc="-640">
                <a:latin typeface="Arial"/>
                <a:cs typeface="Arial"/>
              </a:rPr>
              <a:t> </a:t>
            </a:r>
            <a:r>
              <a:rPr sz="2400" spc="-10">
                <a:latin typeface="Arial MT"/>
                <a:cs typeface="Arial MT"/>
              </a:rPr>
              <a:t>End </a:t>
            </a:r>
            <a:r>
              <a:rPr sz="2400">
                <a:latin typeface="Arial MT"/>
                <a:cs typeface="Arial MT"/>
              </a:rPr>
              <a:t>of </a:t>
            </a:r>
            <a:r>
              <a:rPr sz="2400" spc="-10">
                <a:latin typeface="Arial MT"/>
                <a:cs typeface="Arial MT"/>
              </a:rPr>
              <a:t>6 </a:t>
            </a:r>
            <a:r>
              <a:rPr sz="2400">
                <a:latin typeface="Arial MT"/>
                <a:cs typeface="Arial MT"/>
              </a:rPr>
              <a:t>months </a:t>
            </a:r>
            <a:r>
              <a:rPr sz="2400" spc="10">
                <a:latin typeface="Arial MT"/>
                <a:cs typeface="Arial MT"/>
              </a:rPr>
              <a:t> </a:t>
            </a:r>
            <a:r>
              <a:rPr sz="2400">
                <a:latin typeface="Arial MT"/>
                <a:cs typeface="Arial MT"/>
              </a:rPr>
              <a:t>consultation</a:t>
            </a:r>
          </a:p>
        </p:txBody>
      </p:sp>
      <p:sp>
        <p:nvSpPr>
          <p:cNvPr id="16" name="object 16"/>
          <p:cNvSpPr/>
          <p:nvPr/>
        </p:nvSpPr>
        <p:spPr>
          <a:xfrm>
            <a:off x="5607558" y="5141976"/>
            <a:ext cx="342900" cy="650240"/>
          </a:xfrm>
          <a:custGeom>
            <a:avLst/>
            <a:gdLst/>
            <a:ahLst/>
            <a:cxnLst/>
            <a:rect l="l" t="t" r="r" b="b"/>
            <a:pathLst>
              <a:path w="171450" h="325119">
                <a:moveTo>
                  <a:pt x="114300" y="142875"/>
                </a:moveTo>
                <a:lnTo>
                  <a:pt x="57150" y="142875"/>
                </a:lnTo>
                <a:lnTo>
                  <a:pt x="57150" y="324738"/>
                </a:lnTo>
                <a:lnTo>
                  <a:pt x="114300" y="324738"/>
                </a:lnTo>
                <a:lnTo>
                  <a:pt x="114300" y="142875"/>
                </a:lnTo>
                <a:close/>
              </a:path>
              <a:path w="171450" h="325119">
                <a:moveTo>
                  <a:pt x="85725" y="0"/>
                </a:moveTo>
                <a:lnTo>
                  <a:pt x="0" y="171450"/>
                </a:lnTo>
                <a:lnTo>
                  <a:pt x="57150" y="171450"/>
                </a:lnTo>
                <a:lnTo>
                  <a:pt x="57150" y="142875"/>
                </a:lnTo>
                <a:lnTo>
                  <a:pt x="157162" y="142875"/>
                </a:lnTo>
                <a:lnTo>
                  <a:pt x="85725" y="0"/>
                </a:lnTo>
                <a:close/>
              </a:path>
              <a:path w="171450" h="325119">
                <a:moveTo>
                  <a:pt x="157162" y="142875"/>
                </a:moveTo>
                <a:lnTo>
                  <a:pt x="114300" y="142875"/>
                </a:lnTo>
                <a:lnTo>
                  <a:pt x="114300" y="171450"/>
                </a:lnTo>
                <a:lnTo>
                  <a:pt x="171450" y="171450"/>
                </a:lnTo>
                <a:lnTo>
                  <a:pt x="157162" y="142875"/>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7" name="object 17"/>
          <p:cNvSpPr txBox="1"/>
          <p:nvPr/>
        </p:nvSpPr>
        <p:spPr>
          <a:xfrm>
            <a:off x="13365481" y="5785102"/>
            <a:ext cx="2581910" cy="1191352"/>
          </a:xfrm>
          <a:prstGeom prst="rect">
            <a:avLst/>
          </a:prstGeom>
          <a:ln w="9525">
            <a:solidFill>
              <a:srgbClr val="1A6FB8"/>
            </a:solidFill>
          </a:ln>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3810" algn="ctr">
              <a:lnSpc>
                <a:spcPct val="100000"/>
              </a:lnSpc>
              <a:spcBef>
                <a:spcPts val="650"/>
              </a:spcBef>
            </a:pPr>
            <a:r>
              <a:rPr sz="2400" b="1" spc="-10">
                <a:latin typeface="Arial"/>
                <a:cs typeface="Arial"/>
              </a:rPr>
              <a:t>2025</a:t>
            </a:r>
            <a:endParaRPr sz="2400">
              <a:latin typeface="Arial"/>
              <a:cs typeface="Arial"/>
            </a:endParaRPr>
          </a:p>
          <a:p>
            <a:pPr marL="215900" marR="196850" indent="-5080" algn="ctr">
              <a:lnSpc>
                <a:spcPct val="100000"/>
              </a:lnSpc>
            </a:pPr>
            <a:r>
              <a:rPr sz="2400">
                <a:latin typeface="Arial MT"/>
                <a:cs typeface="Arial MT"/>
              </a:rPr>
              <a:t>COM </a:t>
            </a:r>
            <a:r>
              <a:rPr sz="2400" spc="-10">
                <a:latin typeface="Arial MT"/>
                <a:cs typeface="Arial MT"/>
              </a:rPr>
              <a:t>decision </a:t>
            </a:r>
            <a:r>
              <a:rPr sz="2400">
                <a:latin typeface="Arial MT"/>
                <a:cs typeface="Arial MT"/>
              </a:rPr>
              <a:t> Entry</a:t>
            </a:r>
            <a:r>
              <a:rPr sz="2400" spc="-100">
                <a:latin typeface="Arial MT"/>
                <a:cs typeface="Arial MT"/>
              </a:rPr>
              <a:t> </a:t>
            </a:r>
            <a:r>
              <a:rPr sz="2400" spc="-10">
                <a:latin typeface="Arial MT"/>
                <a:cs typeface="Arial MT"/>
              </a:rPr>
              <a:t>into</a:t>
            </a:r>
            <a:r>
              <a:rPr sz="2400" spc="-90">
                <a:latin typeface="Arial MT"/>
                <a:cs typeface="Arial MT"/>
              </a:rPr>
              <a:t> </a:t>
            </a:r>
            <a:r>
              <a:rPr sz="2400">
                <a:latin typeface="Arial MT"/>
                <a:cs typeface="Arial MT"/>
              </a:rPr>
              <a:t>Force</a:t>
            </a:r>
          </a:p>
        </p:txBody>
      </p:sp>
      <p:sp>
        <p:nvSpPr>
          <p:cNvPr id="18" name="object 18"/>
          <p:cNvSpPr/>
          <p:nvPr/>
        </p:nvSpPr>
        <p:spPr>
          <a:xfrm>
            <a:off x="14486382" y="5141976"/>
            <a:ext cx="342900" cy="650240"/>
          </a:xfrm>
          <a:custGeom>
            <a:avLst/>
            <a:gdLst/>
            <a:ahLst/>
            <a:cxnLst/>
            <a:rect l="l" t="t" r="r" b="b"/>
            <a:pathLst>
              <a:path w="171450" h="325119">
                <a:moveTo>
                  <a:pt x="114300" y="142875"/>
                </a:moveTo>
                <a:lnTo>
                  <a:pt x="57150" y="142875"/>
                </a:lnTo>
                <a:lnTo>
                  <a:pt x="57150" y="324738"/>
                </a:lnTo>
                <a:lnTo>
                  <a:pt x="114300" y="324738"/>
                </a:lnTo>
                <a:lnTo>
                  <a:pt x="114300" y="142875"/>
                </a:lnTo>
                <a:close/>
              </a:path>
              <a:path w="171450" h="325119">
                <a:moveTo>
                  <a:pt x="85725" y="0"/>
                </a:moveTo>
                <a:lnTo>
                  <a:pt x="0" y="171450"/>
                </a:lnTo>
                <a:lnTo>
                  <a:pt x="57150" y="171450"/>
                </a:lnTo>
                <a:lnTo>
                  <a:pt x="57150" y="142875"/>
                </a:lnTo>
                <a:lnTo>
                  <a:pt x="157162" y="142875"/>
                </a:lnTo>
                <a:lnTo>
                  <a:pt x="85725" y="0"/>
                </a:lnTo>
                <a:close/>
              </a:path>
              <a:path w="171450" h="325119">
                <a:moveTo>
                  <a:pt x="157162" y="142875"/>
                </a:moveTo>
                <a:lnTo>
                  <a:pt x="114300" y="142875"/>
                </a:lnTo>
                <a:lnTo>
                  <a:pt x="114300" y="171450"/>
                </a:lnTo>
                <a:lnTo>
                  <a:pt x="171450" y="171450"/>
                </a:lnTo>
                <a:lnTo>
                  <a:pt x="157162" y="142875"/>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9" name="object 19"/>
          <p:cNvSpPr txBox="1"/>
          <p:nvPr/>
        </p:nvSpPr>
        <p:spPr>
          <a:xfrm>
            <a:off x="15032736" y="7208518"/>
            <a:ext cx="3182620" cy="1192634"/>
          </a:xfrm>
          <a:prstGeom prst="rect">
            <a:avLst/>
          </a:prstGeom>
          <a:ln w="9525">
            <a:solidFill>
              <a:srgbClr val="1A6FB8"/>
            </a:solidFill>
          </a:ln>
        </p:spPr>
        <p:txBody>
          <a:bodyPr vert="horz" wrap="square" lIns="0" tIns="8382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3810" algn="ctr">
              <a:lnSpc>
                <a:spcPct val="100000"/>
              </a:lnSpc>
              <a:spcBef>
                <a:spcPts val="660"/>
              </a:spcBef>
            </a:pPr>
            <a:r>
              <a:rPr sz="2400" b="1">
                <a:latin typeface="Arial"/>
                <a:cs typeface="Arial"/>
              </a:rPr>
              <a:t>2026/2027</a:t>
            </a:r>
            <a:endParaRPr sz="2400">
              <a:latin typeface="Arial"/>
              <a:cs typeface="Arial"/>
            </a:endParaRPr>
          </a:p>
          <a:p>
            <a:pPr marL="209550" marR="195580" algn="ctr">
              <a:lnSpc>
                <a:spcPct val="100000"/>
              </a:lnSpc>
              <a:spcBef>
                <a:spcPts val="10"/>
              </a:spcBef>
            </a:pPr>
            <a:r>
              <a:rPr sz="2400" spc="-10">
                <a:latin typeface="Arial MT"/>
                <a:cs typeface="Arial MT"/>
              </a:rPr>
              <a:t>Restriction</a:t>
            </a:r>
            <a:r>
              <a:rPr sz="2400" spc="-80">
                <a:latin typeface="Arial MT"/>
                <a:cs typeface="Arial MT"/>
              </a:rPr>
              <a:t> </a:t>
            </a:r>
            <a:r>
              <a:rPr sz="2400" spc="-10">
                <a:latin typeface="Arial MT"/>
                <a:cs typeface="Arial MT"/>
              </a:rPr>
              <a:t>becomes </a:t>
            </a:r>
            <a:r>
              <a:rPr sz="2400" spc="-640">
                <a:latin typeface="Arial MT"/>
                <a:cs typeface="Arial MT"/>
              </a:rPr>
              <a:t> </a:t>
            </a:r>
            <a:r>
              <a:rPr sz="2400" spc="-10">
                <a:latin typeface="Arial MT"/>
                <a:cs typeface="Arial MT"/>
              </a:rPr>
              <a:t>effective</a:t>
            </a:r>
            <a:endParaRPr sz="2400">
              <a:latin typeface="Arial MT"/>
              <a:cs typeface="Arial MT"/>
            </a:endParaRPr>
          </a:p>
        </p:txBody>
      </p:sp>
      <p:grpSp>
        <p:nvGrpSpPr>
          <p:cNvPr id="20" name="object 20"/>
          <p:cNvGrpSpPr/>
          <p:nvPr/>
        </p:nvGrpSpPr>
        <p:grpSpPr>
          <a:xfrm>
            <a:off x="1520953" y="1892807"/>
            <a:ext cx="15274290" cy="5317490"/>
            <a:chOff x="760476" y="946403"/>
            <a:chExt cx="7637145" cy="2658745"/>
          </a:xfrm>
        </p:grpSpPr>
        <p:sp>
          <p:nvSpPr>
            <p:cNvPr id="21" name="object 21"/>
            <p:cNvSpPr/>
            <p:nvPr/>
          </p:nvSpPr>
          <p:spPr>
            <a:xfrm>
              <a:off x="8226170" y="2570987"/>
              <a:ext cx="171450" cy="1034415"/>
            </a:xfrm>
            <a:custGeom>
              <a:avLst/>
              <a:gdLst/>
              <a:ahLst/>
              <a:cxnLst/>
              <a:rect l="l" t="t" r="r" b="b"/>
              <a:pathLst>
                <a:path w="171450" h="1034414">
                  <a:moveTo>
                    <a:pt x="114300" y="142875"/>
                  </a:moveTo>
                  <a:lnTo>
                    <a:pt x="57150" y="142875"/>
                  </a:lnTo>
                  <a:lnTo>
                    <a:pt x="57150" y="1034161"/>
                  </a:lnTo>
                  <a:lnTo>
                    <a:pt x="114300" y="1034161"/>
                  </a:lnTo>
                  <a:lnTo>
                    <a:pt x="114300" y="142875"/>
                  </a:lnTo>
                  <a:close/>
                </a:path>
                <a:path w="171450" h="1034414">
                  <a:moveTo>
                    <a:pt x="85725" y="0"/>
                  </a:moveTo>
                  <a:lnTo>
                    <a:pt x="0" y="171450"/>
                  </a:lnTo>
                  <a:lnTo>
                    <a:pt x="57150" y="171450"/>
                  </a:lnTo>
                  <a:lnTo>
                    <a:pt x="57150" y="142875"/>
                  </a:lnTo>
                  <a:lnTo>
                    <a:pt x="157162" y="142875"/>
                  </a:lnTo>
                  <a:lnTo>
                    <a:pt x="85725" y="0"/>
                  </a:lnTo>
                  <a:close/>
                </a:path>
                <a:path w="171450" h="1034414">
                  <a:moveTo>
                    <a:pt x="157162" y="142875"/>
                  </a:moveTo>
                  <a:lnTo>
                    <a:pt x="114300" y="142875"/>
                  </a:lnTo>
                  <a:lnTo>
                    <a:pt x="114300" y="171450"/>
                  </a:lnTo>
                  <a:lnTo>
                    <a:pt x="171450" y="171450"/>
                  </a:lnTo>
                  <a:lnTo>
                    <a:pt x="157162" y="142875"/>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pic>
          <p:nvPicPr>
            <p:cNvPr id="22" name="object 22"/>
            <p:cNvPicPr/>
            <p:nvPr/>
          </p:nvPicPr>
          <p:blipFill>
            <a:blip r:embed="rId4" cstate="print"/>
            <a:stretch>
              <a:fillRect/>
            </a:stretch>
          </p:blipFill>
          <p:spPr>
            <a:xfrm>
              <a:off x="760476" y="970787"/>
              <a:ext cx="2500884" cy="982980"/>
            </a:xfrm>
            <a:prstGeom prst="rect">
              <a:avLst/>
            </a:prstGeom>
          </p:spPr>
        </p:pic>
        <p:pic>
          <p:nvPicPr>
            <p:cNvPr id="23" name="object 23"/>
            <p:cNvPicPr/>
            <p:nvPr/>
          </p:nvPicPr>
          <p:blipFill>
            <a:blip r:embed="rId5" cstate="print"/>
            <a:stretch>
              <a:fillRect/>
            </a:stretch>
          </p:blipFill>
          <p:spPr>
            <a:xfrm>
              <a:off x="4799076" y="946403"/>
              <a:ext cx="1216152" cy="1004316"/>
            </a:xfrm>
            <a:prstGeom prst="rect">
              <a:avLst/>
            </a:prstGeom>
          </p:spPr>
        </p:pic>
      </p:grpSp>
      <p:sp>
        <p:nvSpPr>
          <p:cNvPr id="24" name="object 24"/>
          <p:cNvSpPr txBox="1"/>
          <p:nvPr/>
        </p:nvSpPr>
        <p:spPr>
          <a:xfrm>
            <a:off x="9390888" y="5779008"/>
            <a:ext cx="2799080" cy="1191352"/>
          </a:xfrm>
          <a:prstGeom prst="rect">
            <a:avLst/>
          </a:prstGeom>
          <a:ln w="9525">
            <a:solidFill>
              <a:srgbClr val="1A6FB8"/>
            </a:solidFill>
          </a:ln>
        </p:spPr>
        <p:txBody>
          <a:bodyPr vert="horz" wrap="square" lIns="0" tIns="825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080" algn="ctr">
              <a:lnSpc>
                <a:spcPct val="100000"/>
              </a:lnSpc>
              <a:spcBef>
                <a:spcPts val="650"/>
              </a:spcBef>
            </a:pPr>
            <a:r>
              <a:rPr sz="2400" b="1" spc="-10">
                <a:latin typeface="Arial"/>
                <a:cs typeface="Arial"/>
              </a:rPr>
              <a:t>2024</a:t>
            </a:r>
            <a:endParaRPr sz="2400">
              <a:latin typeface="Arial"/>
              <a:cs typeface="Arial"/>
            </a:endParaRPr>
          </a:p>
          <a:p>
            <a:pPr marL="2540" algn="ctr">
              <a:lnSpc>
                <a:spcPct val="100000"/>
              </a:lnSpc>
            </a:pPr>
            <a:r>
              <a:rPr sz="2400">
                <a:latin typeface="Arial MT"/>
                <a:cs typeface="Arial MT"/>
              </a:rPr>
              <a:t>Opinion</a:t>
            </a:r>
            <a:r>
              <a:rPr sz="2400" spc="-150">
                <a:latin typeface="Arial MT"/>
                <a:cs typeface="Arial MT"/>
              </a:rPr>
              <a:t> </a:t>
            </a:r>
            <a:r>
              <a:rPr sz="2400">
                <a:latin typeface="Arial MT"/>
                <a:cs typeface="Arial MT"/>
              </a:rPr>
              <a:t>of</a:t>
            </a:r>
          </a:p>
          <a:p>
            <a:pPr marL="1270" algn="ctr">
              <a:lnSpc>
                <a:spcPct val="100000"/>
              </a:lnSpc>
            </a:pPr>
            <a:r>
              <a:rPr sz="2400">
                <a:latin typeface="Arial MT"/>
                <a:cs typeface="Arial MT"/>
              </a:rPr>
              <a:t>Committees</a:t>
            </a:r>
          </a:p>
        </p:txBody>
      </p:sp>
      <p:sp>
        <p:nvSpPr>
          <p:cNvPr id="25" name="object 25"/>
          <p:cNvSpPr/>
          <p:nvPr/>
        </p:nvSpPr>
        <p:spPr>
          <a:xfrm>
            <a:off x="10631168" y="5141976"/>
            <a:ext cx="342900" cy="640080"/>
          </a:xfrm>
          <a:custGeom>
            <a:avLst/>
            <a:gdLst/>
            <a:ahLst/>
            <a:cxnLst/>
            <a:rect l="l" t="t" r="r" b="b"/>
            <a:pathLst>
              <a:path w="171450" h="320039">
                <a:moveTo>
                  <a:pt x="114208" y="170264"/>
                </a:moveTo>
                <a:lnTo>
                  <a:pt x="57061" y="172383"/>
                </a:lnTo>
                <a:lnTo>
                  <a:pt x="62484" y="319531"/>
                </a:lnTo>
                <a:lnTo>
                  <a:pt x="119634" y="317500"/>
                </a:lnTo>
                <a:lnTo>
                  <a:pt x="114208" y="170264"/>
                </a:lnTo>
                <a:close/>
              </a:path>
              <a:path w="171450" h="320039">
                <a:moveTo>
                  <a:pt x="79375" y="0"/>
                </a:moveTo>
                <a:lnTo>
                  <a:pt x="0" y="174498"/>
                </a:lnTo>
                <a:lnTo>
                  <a:pt x="57061" y="172383"/>
                </a:lnTo>
                <a:lnTo>
                  <a:pt x="56006" y="143763"/>
                </a:lnTo>
                <a:lnTo>
                  <a:pt x="113156" y="141731"/>
                </a:lnTo>
                <a:lnTo>
                  <a:pt x="156877" y="141731"/>
                </a:lnTo>
                <a:lnTo>
                  <a:pt x="79375" y="0"/>
                </a:lnTo>
                <a:close/>
              </a:path>
              <a:path w="171450" h="320039">
                <a:moveTo>
                  <a:pt x="113156" y="141731"/>
                </a:moveTo>
                <a:lnTo>
                  <a:pt x="56006" y="143763"/>
                </a:lnTo>
                <a:lnTo>
                  <a:pt x="57061" y="172383"/>
                </a:lnTo>
                <a:lnTo>
                  <a:pt x="114208" y="170264"/>
                </a:lnTo>
                <a:lnTo>
                  <a:pt x="113156" y="141731"/>
                </a:lnTo>
                <a:close/>
              </a:path>
              <a:path w="171450" h="320039">
                <a:moveTo>
                  <a:pt x="156877" y="141731"/>
                </a:moveTo>
                <a:lnTo>
                  <a:pt x="113156" y="141731"/>
                </a:lnTo>
                <a:lnTo>
                  <a:pt x="114208" y="170264"/>
                </a:lnTo>
                <a:lnTo>
                  <a:pt x="171323" y="168148"/>
                </a:lnTo>
                <a:lnTo>
                  <a:pt x="156877" y="141731"/>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26" name="object 26"/>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20</a:t>
            </a:fld>
            <a:endParaRPr spc="-10"/>
          </a:p>
        </p:txBody>
      </p:sp>
    </p:spTree>
    <p:extLst>
      <p:ext uri="{BB962C8B-B14F-4D97-AF65-F5344CB8AC3E}">
        <p14:creationId xmlns:p14="http://schemas.microsoft.com/office/powerpoint/2010/main" val="1537235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68108" y="226312"/>
            <a:ext cx="534416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Current</a:t>
            </a:r>
            <a:r>
              <a:rPr sz="4400" spc="240"/>
              <a:t> </a:t>
            </a:r>
            <a:r>
              <a:rPr sz="4400" spc="70"/>
              <a:t>state</a:t>
            </a:r>
            <a:r>
              <a:rPr sz="4400" spc="200"/>
              <a:t> </a:t>
            </a:r>
            <a:r>
              <a:rPr sz="4400" spc="40"/>
              <a:t>of</a:t>
            </a:r>
            <a:r>
              <a:rPr sz="4400" spc="180"/>
              <a:t> </a:t>
            </a:r>
            <a:r>
              <a:rPr sz="4400" spc="60"/>
              <a:t>play</a:t>
            </a:r>
            <a:endParaRPr sz="44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21</a:t>
            </a:fld>
            <a:endParaRPr spc="-10"/>
          </a:p>
        </p:txBody>
      </p:sp>
      <p:sp>
        <p:nvSpPr>
          <p:cNvPr id="3" name="object 3"/>
          <p:cNvSpPr txBox="1"/>
          <p:nvPr/>
        </p:nvSpPr>
        <p:spPr>
          <a:xfrm>
            <a:off x="1077974" y="1788668"/>
            <a:ext cx="13717268" cy="5524589"/>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67690" indent="-543560">
              <a:lnSpc>
                <a:spcPct val="100000"/>
              </a:lnSpc>
              <a:spcBef>
                <a:spcPts val="200"/>
              </a:spcBef>
              <a:buFont typeface="Arial MT"/>
              <a:buChar char="•"/>
              <a:tabLst>
                <a:tab pos="567690" algn="l"/>
                <a:tab pos="568960" algn="l"/>
              </a:tabLst>
            </a:pPr>
            <a:r>
              <a:rPr sz="3600" b="1" spc="80">
                <a:solidFill>
                  <a:srgbClr val="1A6FB8"/>
                </a:solidFill>
                <a:latin typeface="Arial"/>
                <a:cs typeface="Arial"/>
              </a:rPr>
              <a:t>Public</a:t>
            </a:r>
            <a:r>
              <a:rPr sz="3600" b="1" spc="200">
                <a:solidFill>
                  <a:srgbClr val="1A6FB8"/>
                </a:solidFill>
                <a:latin typeface="Arial"/>
                <a:cs typeface="Arial"/>
              </a:rPr>
              <a:t> </a:t>
            </a:r>
            <a:r>
              <a:rPr sz="3600" b="1" spc="80">
                <a:solidFill>
                  <a:srgbClr val="1A6FB8"/>
                </a:solidFill>
                <a:latin typeface="Arial"/>
                <a:cs typeface="Arial"/>
              </a:rPr>
              <a:t>consultation</a:t>
            </a:r>
            <a:r>
              <a:rPr sz="3600" b="1" spc="240">
                <a:solidFill>
                  <a:srgbClr val="1A6FB8"/>
                </a:solidFill>
                <a:latin typeface="Arial"/>
                <a:cs typeface="Arial"/>
              </a:rPr>
              <a:t> </a:t>
            </a:r>
            <a:r>
              <a:rPr sz="3600" b="1" spc="70">
                <a:solidFill>
                  <a:srgbClr val="1A6FB8"/>
                </a:solidFill>
                <a:latin typeface="Arial"/>
                <a:cs typeface="Arial"/>
              </a:rPr>
              <a:t>ended</a:t>
            </a:r>
            <a:r>
              <a:rPr sz="3600" b="1" spc="240">
                <a:solidFill>
                  <a:srgbClr val="1A6FB8"/>
                </a:solidFill>
                <a:latin typeface="Arial"/>
                <a:cs typeface="Arial"/>
              </a:rPr>
              <a:t> </a:t>
            </a:r>
            <a:r>
              <a:rPr sz="3600" b="1" spc="50">
                <a:solidFill>
                  <a:srgbClr val="1A6FB8"/>
                </a:solidFill>
                <a:latin typeface="Arial"/>
                <a:cs typeface="Arial"/>
              </a:rPr>
              <a:t>on</a:t>
            </a:r>
            <a:r>
              <a:rPr sz="3600" b="1" spc="170">
                <a:solidFill>
                  <a:srgbClr val="1A6FB8"/>
                </a:solidFill>
                <a:latin typeface="Arial"/>
                <a:cs typeface="Arial"/>
              </a:rPr>
              <a:t> </a:t>
            </a:r>
            <a:r>
              <a:rPr sz="3600" b="1" spc="30">
                <a:solidFill>
                  <a:srgbClr val="1A6FB8"/>
                </a:solidFill>
                <a:latin typeface="Arial"/>
                <a:cs typeface="Arial"/>
              </a:rPr>
              <a:t>25</a:t>
            </a:r>
            <a:r>
              <a:rPr sz="3600" b="1" spc="190">
                <a:solidFill>
                  <a:srgbClr val="1A6FB8"/>
                </a:solidFill>
                <a:latin typeface="Arial"/>
                <a:cs typeface="Arial"/>
              </a:rPr>
              <a:t> </a:t>
            </a:r>
            <a:r>
              <a:rPr sz="3600" b="1" spc="70">
                <a:solidFill>
                  <a:srgbClr val="1A6FB8"/>
                </a:solidFill>
                <a:latin typeface="Arial"/>
                <a:cs typeface="Arial"/>
              </a:rPr>
              <a:t>September</a:t>
            </a:r>
            <a:endParaRPr sz="3600">
              <a:latin typeface="Arial"/>
              <a:cs typeface="Arial"/>
            </a:endParaRPr>
          </a:p>
          <a:p>
            <a:pPr>
              <a:lnSpc>
                <a:spcPct val="100000"/>
              </a:lnSpc>
              <a:spcBef>
                <a:spcPts val="70"/>
              </a:spcBef>
              <a:buClr>
                <a:srgbClr val="1A6FB8"/>
              </a:buClr>
              <a:buFont typeface="Arial MT"/>
              <a:buChar char="•"/>
            </a:pPr>
            <a:endParaRPr sz="5200">
              <a:latin typeface="Arial"/>
              <a:cs typeface="Arial"/>
            </a:endParaRPr>
          </a:p>
          <a:p>
            <a:pPr marL="1107440" marR="10160" lvl="1" indent="-539750">
              <a:lnSpc>
                <a:spcPct val="100000"/>
              </a:lnSpc>
              <a:buChar char="•"/>
              <a:tabLst>
                <a:tab pos="1106170" algn="l"/>
                <a:tab pos="1107440" algn="l"/>
              </a:tabLst>
            </a:pPr>
            <a:r>
              <a:rPr sz="3600" spc="60">
                <a:latin typeface="Arial MT"/>
                <a:cs typeface="Arial MT"/>
              </a:rPr>
              <a:t>More</a:t>
            </a:r>
            <a:r>
              <a:rPr sz="3600" spc="220">
                <a:latin typeface="Arial MT"/>
                <a:cs typeface="Arial MT"/>
              </a:rPr>
              <a:t> </a:t>
            </a:r>
            <a:r>
              <a:rPr sz="3600" spc="60">
                <a:latin typeface="Arial MT"/>
                <a:cs typeface="Arial MT"/>
              </a:rPr>
              <a:t>than</a:t>
            </a:r>
            <a:r>
              <a:rPr sz="3600" spc="220">
                <a:latin typeface="Arial MT"/>
                <a:cs typeface="Arial MT"/>
              </a:rPr>
              <a:t> </a:t>
            </a:r>
            <a:r>
              <a:rPr sz="3600" spc="-10">
                <a:latin typeface="Arial MT"/>
                <a:cs typeface="Arial MT"/>
              </a:rPr>
              <a:t>5</a:t>
            </a:r>
            <a:r>
              <a:rPr sz="3600" spc="200">
                <a:latin typeface="Arial MT"/>
                <a:cs typeface="Arial MT"/>
              </a:rPr>
              <a:t> </a:t>
            </a:r>
            <a:r>
              <a:rPr sz="3600" spc="50">
                <a:latin typeface="Arial MT"/>
                <a:cs typeface="Arial MT"/>
              </a:rPr>
              <a:t>600</a:t>
            </a:r>
            <a:r>
              <a:rPr sz="3600" spc="220">
                <a:latin typeface="Arial MT"/>
                <a:cs typeface="Arial MT"/>
              </a:rPr>
              <a:t> </a:t>
            </a:r>
            <a:r>
              <a:rPr sz="3600" spc="70">
                <a:latin typeface="Arial MT"/>
                <a:cs typeface="Arial MT"/>
              </a:rPr>
              <a:t>comments</a:t>
            </a:r>
            <a:r>
              <a:rPr sz="3600" spc="270">
                <a:latin typeface="Arial MT"/>
                <a:cs typeface="Arial MT"/>
              </a:rPr>
              <a:t> </a:t>
            </a:r>
            <a:r>
              <a:rPr sz="3600" spc="70">
                <a:latin typeface="Arial MT"/>
                <a:cs typeface="Arial MT"/>
              </a:rPr>
              <a:t>received</a:t>
            </a:r>
            <a:r>
              <a:rPr sz="3600" spc="290">
                <a:latin typeface="Arial MT"/>
                <a:cs typeface="Arial MT"/>
              </a:rPr>
              <a:t> </a:t>
            </a:r>
            <a:r>
              <a:rPr sz="3600" spc="60">
                <a:latin typeface="Arial MT"/>
                <a:cs typeface="Arial MT"/>
              </a:rPr>
              <a:t>from</a:t>
            </a:r>
            <a:r>
              <a:rPr sz="3600" spc="210">
                <a:latin typeface="Arial MT"/>
                <a:cs typeface="Arial MT"/>
              </a:rPr>
              <a:t> </a:t>
            </a:r>
            <a:r>
              <a:rPr sz="3600" spc="60">
                <a:latin typeface="Arial MT"/>
                <a:cs typeface="Arial MT"/>
              </a:rPr>
              <a:t>more</a:t>
            </a:r>
            <a:r>
              <a:rPr sz="3600" spc="220">
                <a:latin typeface="Arial MT"/>
                <a:cs typeface="Arial MT"/>
              </a:rPr>
              <a:t> </a:t>
            </a:r>
            <a:r>
              <a:rPr sz="3600" spc="60">
                <a:latin typeface="Arial MT"/>
                <a:cs typeface="Arial MT"/>
              </a:rPr>
              <a:t>than</a:t>
            </a:r>
            <a:r>
              <a:rPr sz="3600" spc="240">
                <a:latin typeface="Arial MT"/>
                <a:cs typeface="Arial MT"/>
              </a:rPr>
              <a:t> </a:t>
            </a:r>
            <a:r>
              <a:rPr sz="3600" spc="-10">
                <a:latin typeface="Arial MT"/>
                <a:cs typeface="Arial MT"/>
              </a:rPr>
              <a:t>4</a:t>
            </a:r>
            <a:r>
              <a:rPr sz="3600" spc="180">
                <a:latin typeface="Arial MT"/>
                <a:cs typeface="Arial MT"/>
              </a:rPr>
              <a:t> </a:t>
            </a:r>
            <a:r>
              <a:rPr sz="3600" spc="50">
                <a:latin typeface="Arial MT"/>
                <a:cs typeface="Arial MT"/>
              </a:rPr>
              <a:t>400 </a:t>
            </a:r>
            <a:r>
              <a:rPr sz="3600" spc="-968">
                <a:latin typeface="Arial MT"/>
                <a:cs typeface="Arial MT"/>
              </a:rPr>
              <a:t> </a:t>
            </a:r>
            <a:r>
              <a:rPr sz="3600" spc="80">
                <a:latin typeface="Arial MT"/>
                <a:cs typeface="Arial MT"/>
              </a:rPr>
              <a:t>organisations,</a:t>
            </a:r>
            <a:r>
              <a:rPr sz="3600" spc="310">
                <a:latin typeface="Arial MT"/>
                <a:cs typeface="Arial MT"/>
              </a:rPr>
              <a:t> </a:t>
            </a:r>
            <a:r>
              <a:rPr sz="3600" spc="70">
                <a:latin typeface="Arial MT"/>
                <a:cs typeface="Arial MT"/>
              </a:rPr>
              <a:t>companies</a:t>
            </a:r>
            <a:r>
              <a:rPr sz="3600" spc="300">
                <a:latin typeface="Arial MT"/>
                <a:cs typeface="Arial MT"/>
              </a:rPr>
              <a:t> </a:t>
            </a:r>
            <a:r>
              <a:rPr sz="3600" spc="50">
                <a:latin typeface="Arial MT"/>
                <a:cs typeface="Arial MT"/>
              </a:rPr>
              <a:t>and</a:t>
            </a:r>
            <a:r>
              <a:rPr sz="3600" spc="200">
                <a:latin typeface="Arial MT"/>
                <a:cs typeface="Arial MT"/>
              </a:rPr>
              <a:t> </a:t>
            </a:r>
            <a:r>
              <a:rPr sz="3600" spc="70">
                <a:latin typeface="Arial MT"/>
                <a:cs typeface="Arial MT"/>
              </a:rPr>
              <a:t>individuals</a:t>
            </a:r>
            <a:endParaRPr sz="3600">
              <a:latin typeface="Arial MT"/>
              <a:cs typeface="Arial MT"/>
            </a:endParaRPr>
          </a:p>
          <a:p>
            <a:pPr marL="1634488" lvl="2" indent="-528320">
              <a:lnSpc>
                <a:spcPct val="100000"/>
              </a:lnSpc>
              <a:spcBef>
                <a:spcPts val="2070"/>
              </a:spcBef>
              <a:buChar char="•"/>
              <a:tabLst>
                <a:tab pos="1634488" algn="l"/>
                <a:tab pos="1635760" algn="l"/>
              </a:tabLst>
            </a:pPr>
            <a:r>
              <a:rPr sz="3600" spc="50">
                <a:latin typeface="Arial MT"/>
                <a:cs typeface="Arial MT"/>
              </a:rPr>
              <a:t>ca.</a:t>
            </a:r>
            <a:r>
              <a:rPr sz="3600" spc="180">
                <a:latin typeface="Arial MT"/>
                <a:cs typeface="Arial MT"/>
              </a:rPr>
              <a:t> </a:t>
            </a:r>
            <a:r>
              <a:rPr sz="3600">
                <a:latin typeface="Arial MT"/>
                <a:cs typeface="Arial MT"/>
              </a:rPr>
              <a:t>1</a:t>
            </a:r>
            <a:r>
              <a:rPr sz="3600" spc="190">
                <a:latin typeface="Arial MT"/>
                <a:cs typeface="Arial MT"/>
              </a:rPr>
              <a:t> </a:t>
            </a:r>
            <a:r>
              <a:rPr sz="3600" spc="40">
                <a:latin typeface="Arial MT"/>
                <a:cs typeface="Arial MT"/>
              </a:rPr>
              <a:t>200</a:t>
            </a:r>
            <a:r>
              <a:rPr sz="3600" spc="228">
                <a:latin typeface="Arial MT"/>
                <a:cs typeface="Arial MT"/>
              </a:rPr>
              <a:t> </a:t>
            </a:r>
            <a:r>
              <a:rPr sz="3600" spc="70">
                <a:latin typeface="Arial MT"/>
                <a:cs typeface="Arial MT"/>
              </a:rPr>
              <a:t>comments</a:t>
            </a:r>
            <a:r>
              <a:rPr sz="3600" spc="270">
                <a:latin typeface="Arial MT"/>
                <a:cs typeface="Arial MT"/>
              </a:rPr>
              <a:t> </a:t>
            </a:r>
            <a:r>
              <a:rPr sz="3600" spc="70">
                <a:latin typeface="Arial MT"/>
                <a:cs typeface="Arial MT"/>
              </a:rPr>
              <a:t>submitted</a:t>
            </a:r>
            <a:r>
              <a:rPr sz="3600" spc="250">
                <a:latin typeface="Arial MT"/>
                <a:cs typeface="Arial MT"/>
              </a:rPr>
              <a:t> </a:t>
            </a:r>
            <a:r>
              <a:rPr sz="3600" spc="40">
                <a:latin typeface="Arial MT"/>
                <a:cs typeface="Arial MT"/>
              </a:rPr>
              <a:t>by</a:t>
            </a:r>
            <a:r>
              <a:rPr sz="3600" spc="210">
                <a:latin typeface="Arial MT"/>
                <a:cs typeface="Arial MT"/>
              </a:rPr>
              <a:t> </a:t>
            </a:r>
            <a:r>
              <a:rPr sz="3600" spc="60">
                <a:latin typeface="Arial MT"/>
                <a:cs typeface="Arial MT"/>
              </a:rPr>
              <a:t>Swedish</a:t>
            </a:r>
            <a:r>
              <a:rPr sz="3600" spc="300">
                <a:latin typeface="Arial MT"/>
                <a:cs typeface="Arial MT"/>
              </a:rPr>
              <a:t> </a:t>
            </a:r>
            <a:r>
              <a:rPr sz="3600" spc="70">
                <a:latin typeface="Arial MT"/>
                <a:cs typeface="Arial MT"/>
              </a:rPr>
              <a:t>individuals</a:t>
            </a:r>
            <a:endParaRPr sz="3600">
              <a:latin typeface="Arial MT"/>
              <a:cs typeface="Arial MT"/>
            </a:endParaRPr>
          </a:p>
          <a:p>
            <a:pPr marL="1634488">
              <a:lnSpc>
                <a:spcPct val="100000"/>
              </a:lnSpc>
            </a:pPr>
            <a:r>
              <a:rPr sz="3600" spc="30">
                <a:latin typeface="Arial MT"/>
                <a:cs typeface="Arial MT"/>
              </a:rPr>
              <a:t>in</a:t>
            </a:r>
            <a:r>
              <a:rPr sz="3600" spc="180">
                <a:latin typeface="Arial MT"/>
                <a:cs typeface="Arial MT"/>
              </a:rPr>
              <a:t> </a:t>
            </a:r>
            <a:r>
              <a:rPr sz="3600" spc="70">
                <a:latin typeface="Arial MT"/>
                <a:cs typeface="Arial MT"/>
              </a:rPr>
              <a:t>support</a:t>
            </a:r>
            <a:r>
              <a:rPr sz="3600" spc="270">
                <a:latin typeface="Arial MT"/>
                <a:cs typeface="Arial MT"/>
              </a:rPr>
              <a:t> </a:t>
            </a:r>
            <a:r>
              <a:rPr sz="3600" spc="40">
                <a:latin typeface="Arial MT"/>
                <a:cs typeface="Arial MT"/>
              </a:rPr>
              <a:t>of</a:t>
            </a:r>
            <a:r>
              <a:rPr sz="3600" spc="190">
                <a:latin typeface="Arial MT"/>
                <a:cs typeface="Arial MT"/>
              </a:rPr>
              <a:t> </a:t>
            </a:r>
            <a:r>
              <a:rPr sz="3600" spc="70">
                <a:latin typeface="Arial MT"/>
                <a:cs typeface="Arial MT"/>
              </a:rPr>
              <a:t>restriction</a:t>
            </a:r>
            <a:endParaRPr sz="3600">
              <a:latin typeface="Arial MT"/>
              <a:cs typeface="Arial MT"/>
            </a:endParaRPr>
          </a:p>
          <a:p>
            <a:pPr marL="527050" marR="4425950" lvl="2" indent="-527050" algn="r">
              <a:lnSpc>
                <a:spcPct val="100000"/>
              </a:lnSpc>
              <a:spcBef>
                <a:spcPts val="2060"/>
              </a:spcBef>
              <a:buChar char="•"/>
              <a:tabLst>
                <a:tab pos="527050" algn="l"/>
                <a:tab pos="1635760" algn="l"/>
              </a:tabLst>
            </a:pPr>
            <a:r>
              <a:rPr sz="3600" spc="70">
                <a:latin typeface="Arial MT"/>
                <a:cs typeface="Arial MT"/>
              </a:rPr>
              <a:t>several</a:t>
            </a:r>
            <a:r>
              <a:rPr sz="3600" spc="260">
                <a:latin typeface="Arial MT"/>
                <a:cs typeface="Arial MT"/>
              </a:rPr>
              <a:t> </a:t>
            </a:r>
            <a:r>
              <a:rPr sz="3600" spc="60">
                <a:latin typeface="Arial MT"/>
                <a:cs typeface="Arial MT"/>
              </a:rPr>
              <a:t>MSCAs</a:t>
            </a:r>
            <a:r>
              <a:rPr sz="3600" spc="228">
                <a:latin typeface="Arial MT"/>
                <a:cs typeface="Arial MT"/>
              </a:rPr>
              <a:t> </a:t>
            </a:r>
            <a:r>
              <a:rPr sz="3600" spc="70">
                <a:latin typeface="Arial MT"/>
                <a:cs typeface="Arial MT"/>
              </a:rPr>
              <a:t>provided</a:t>
            </a:r>
            <a:r>
              <a:rPr sz="3600" spc="310">
                <a:latin typeface="Arial MT"/>
                <a:cs typeface="Arial MT"/>
              </a:rPr>
              <a:t> </a:t>
            </a:r>
            <a:r>
              <a:rPr sz="3600" spc="70">
                <a:latin typeface="Arial MT"/>
                <a:cs typeface="Arial MT"/>
              </a:rPr>
              <a:t>comments</a:t>
            </a:r>
            <a:endParaRPr sz="3600">
              <a:latin typeface="Arial MT"/>
              <a:cs typeface="Arial MT"/>
            </a:endParaRPr>
          </a:p>
          <a:p>
            <a:pPr marL="538480" marR="4508500" lvl="1" indent="-538480" algn="r">
              <a:lnSpc>
                <a:spcPct val="100000"/>
              </a:lnSpc>
              <a:spcBef>
                <a:spcPts val="2070"/>
              </a:spcBef>
              <a:buChar char="•"/>
              <a:tabLst>
                <a:tab pos="538480" algn="l"/>
                <a:tab pos="1107440" algn="l"/>
              </a:tabLst>
            </a:pPr>
            <a:r>
              <a:rPr sz="3600" spc="60">
                <a:latin typeface="Arial MT"/>
                <a:cs typeface="Arial MT"/>
              </a:rPr>
              <a:t>Some</a:t>
            </a:r>
            <a:r>
              <a:rPr sz="3600" spc="200">
                <a:latin typeface="Arial MT"/>
                <a:cs typeface="Arial MT"/>
              </a:rPr>
              <a:t> </a:t>
            </a:r>
            <a:r>
              <a:rPr sz="3600" spc="70">
                <a:latin typeface="Arial MT"/>
                <a:cs typeface="Arial MT"/>
              </a:rPr>
              <a:t>further</a:t>
            </a:r>
            <a:r>
              <a:rPr sz="3600" spc="228">
                <a:latin typeface="Arial MT"/>
                <a:cs typeface="Arial MT"/>
              </a:rPr>
              <a:t> </a:t>
            </a:r>
            <a:r>
              <a:rPr sz="3600" spc="70">
                <a:latin typeface="Arial MT"/>
                <a:cs typeface="Arial MT"/>
              </a:rPr>
              <a:t>statistics</a:t>
            </a:r>
            <a:r>
              <a:rPr sz="3600" spc="270">
                <a:latin typeface="Arial MT"/>
                <a:cs typeface="Arial MT"/>
              </a:rPr>
              <a:t> </a:t>
            </a:r>
            <a:r>
              <a:rPr sz="3600" spc="60">
                <a:latin typeface="Arial MT"/>
                <a:cs typeface="Arial MT"/>
              </a:rPr>
              <a:t>(cf</a:t>
            </a:r>
            <a:r>
              <a:rPr sz="3600" spc="200">
                <a:latin typeface="Arial MT"/>
                <a:cs typeface="Arial MT"/>
              </a:rPr>
              <a:t> </a:t>
            </a:r>
            <a:r>
              <a:rPr sz="3600" spc="50">
                <a:latin typeface="Arial MT"/>
                <a:cs typeface="Arial MT"/>
              </a:rPr>
              <a:t>next</a:t>
            </a:r>
            <a:r>
              <a:rPr sz="3600" spc="250">
                <a:latin typeface="Arial MT"/>
                <a:cs typeface="Arial MT"/>
              </a:rPr>
              <a:t> </a:t>
            </a:r>
            <a:r>
              <a:rPr sz="3600" spc="70">
                <a:latin typeface="Arial MT"/>
                <a:cs typeface="Arial MT"/>
              </a:rPr>
              <a:t>slides)</a:t>
            </a:r>
            <a:endParaRPr sz="3600">
              <a:latin typeface="Arial MT"/>
              <a:cs typeface="Arial MT"/>
            </a:endParaRPr>
          </a:p>
        </p:txBody>
      </p:sp>
    </p:spTree>
    <p:extLst>
      <p:ext uri="{BB962C8B-B14F-4D97-AF65-F5344CB8AC3E}">
        <p14:creationId xmlns:p14="http://schemas.microsoft.com/office/powerpoint/2010/main" val="2145971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79260" y="226312"/>
            <a:ext cx="6722108"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80"/>
              <a:t>Distribution</a:t>
            </a:r>
            <a:r>
              <a:rPr sz="4400" spc="240"/>
              <a:t> </a:t>
            </a:r>
            <a:r>
              <a:rPr sz="4400" spc="40"/>
              <a:t>of</a:t>
            </a:r>
            <a:r>
              <a:rPr sz="4400" spc="170"/>
              <a:t> </a:t>
            </a:r>
            <a:r>
              <a:rPr sz="4400" spc="70"/>
              <a:t>comments*</a:t>
            </a:r>
            <a:endParaRPr sz="4400"/>
          </a:p>
        </p:txBody>
      </p:sp>
      <p:grpSp>
        <p:nvGrpSpPr>
          <p:cNvPr id="3" name="object 3"/>
          <p:cNvGrpSpPr/>
          <p:nvPr/>
        </p:nvGrpSpPr>
        <p:grpSpPr>
          <a:xfrm>
            <a:off x="4109195" y="1633221"/>
            <a:ext cx="9287510" cy="5937250"/>
            <a:chOff x="2054597" y="816610"/>
            <a:chExt cx="4643755" cy="2968625"/>
          </a:xfrm>
        </p:grpSpPr>
        <p:pic>
          <p:nvPicPr>
            <p:cNvPr id="4" name="object 4"/>
            <p:cNvPicPr/>
            <p:nvPr/>
          </p:nvPicPr>
          <p:blipFill>
            <a:blip r:embed="rId2" cstate="print"/>
            <a:stretch>
              <a:fillRect/>
            </a:stretch>
          </p:blipFill>
          <p:spPr>
            <a:xfrm>
              <a:off x="2054597" y="1269403"/>
              <a:ext cx="4288806" cy="2515569"/>
            </a:xfrm>
            <a:prstGeom prst="rect">
              <a:avLst/>
            </a:prstGeom>
          </p:spPr>
        </p:pic>
        <p:sp>
          <p:nvSpPr>
            <p:cNvPr id="5" name="object 5"/>
            <p:cNvSpPr/>
            <p:nvPr/>
          </p:nvSpPr>
          <p:spPr>
            <a:xfrm>
              <a:off x="5262626" y="822960"/>
              <a:ext cx="1429385" cy="593090"/>
            </a:xfrm>
            <a:custGeom>
              <a:avLst/>
              <a:gdLst/>
              <a:ahLst/>
              <a:cxnLst/>
              <a:rect l="l" t="t" r="r" b="b"/>
              <a:pathLst>
                <a:path w="1429384" h="593090">
                  <a:moveTo>
                    <a:pt x="164337" y="0"/>
                  </a:moveTo>
                  <a:lnTo>
                    <a:pt x="375158" y="0"/>
                  </a:lnTo>
                  <a:lnTo>
                    <a:pt x="691388" y="0"/>
                  </a:lnTo>
                  <a:lnTo>
                    <a:pt x="1429257" y="0"/>
                  </a:lnTo>
                  <a:lnTo>
                    <a:pt x="1429257" y="332486"/>
                  </a:lnTo>
                  <a:lnTo>
                    <a:pt x="1429257" y="474979"/>
                  </a:lnTo>
                  <a:lnTo>
                    <a:pt x="1429257" y="569976"/>
                  </a:lnTo>
                  <a:lnTo>
                    <a:pt x="691388" y="569976"/>
                  </a:lnTo>
                  <a:lnTo>
                    <a:pt x="375158" y="569976"/>
                  </a:lnTo>
                  <a:lnTo>
                    <a:pt x="164337" y="569976"/>
                  </a:lnTo>
                  <a:lnTo>
                    <a:pt x="164337" y="474979"/>
                  </a:lnTo>
                  <a:lnTo>
                    <a:pt x="0" y="592963"/>
                  </a:lnTo>
                  <a:lnTo>
                    <a:pt x="164337" y="332486"/>
                  </a:lnTo>
                  <a:lnTo>
                    <a:pt x="164337" y="0"/>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6" name="object 6"/>
          <p:cNvSpPr txBox="1"/>
          <p:nvPr/>
        </p:nvSpPr>
        <p:spPr>
          <a:xfrm>
            <a:off x="10915650" y="1646680"/>
            <a:ext cx="2407920" cy="111760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indent="3810" algn="ctr">
              <a:lnSpc>
                <a:spcPts val="2760"/>
              </a:lnSpc>
              <a:spcBef>
                <a:spcPts val="390"/>
              </a:spcBef>
            </a:pPr>
            <a:r>
              <a:rPr sz="2400" b="1">
                <a:solidFill>
                  <a:srgbClr val="585858"/>
                </a:solidFill>
                <a:latin typeface="Arial"/>
                <a:cs typeface="Arial"/>
              </a:rPr>
              <a:t>Electronics and </a:t>
            </a:r>
            <a:r>
              <a:rPr sz="2400" b="1" spc="-640">
                <a:solidFill>
                  <a:srgbClr val="585858"/>
                </a:solidFill>
                <a:latin typeface="Arial"/>
                <a:cs typeface="Arial"/>
              </a:rPr>
              <a:t> </a:t>
            </a:r>
            <a:r>
              <a:rPr sz="2400" b="1" spc="-10">
                <a:solidFill>
                  <a:srgbClr val="585858"/>
                </a:solidFill>
                <a:latin typeface="Arial"/>
                <a:cs typeface="Arial"/>
              </a:rPr>
              <a:t>semi</a:t>
            </a:r>
            <a:r>
              <a:rPr sz="2400" b="1">
                <a:solidFill>
                  <a:srgbClr val="585858"/>
                </a:solidFill>
                <a:latin typeface="Arial"/>
                <a:cs typeface="Arial"/>
              </a:rPr>
              <a:t>cond</a:t>
            </a:r>
            <a:r>
              <a:rPr sz="2400" b="1" spc="-10">
                <a:solidFill>
                  <a:srgbClr val="585858"/>
                </a:solidFill>
                <a:latin typeface="Arial"/>
                <a:cs typeface="Arial"/>
              </a:rPr>
              <a:t>uc</a:t>
            </a:r>
            <a:r>
              <a:rPr sz="2400" b="1">
                <a:solidFill>
                  <a:srgbClr val="585858"/>
                </a:solidFill>
                <a:latin typeface="Arial"/>
                <a:cs typeface="Arial"/>
              </a:rPr>
              <a:t>t</a:t>
            </a:r>
            <a:r>
              <a:rPr sz="2400" b="1" spc="-10">
                <a:solidFill>
                  <a:srgbClr val="585858"/>
                </a:solidFill>
                <a:latin typeface="Arial"/>
                <a:cs typeface="Arial"/>
              </a:rPr>
              <a:t>ors  20%</a:t>
            </a:r>
            <a:endParaRPr sz="2400">
              <a:latin typeface="Arial"/>
              <a:cs typeface="Arial"/>
            </a:endParaRPr>
          </a:p>
        </p:txBody>
      </p:sp>
      <p:sp>
        <p:nvSpPr>
          <p:cNvPr id="7" name="object 7"/>
          <p:cNvSpPr/>
          <p:nvPr/>
        </p:nvSpPr>
        <p:spPr>
          <a:xfrm>
            <a:off x="12661645" y="4421885"/>
            <a:ext cx="1695450" cy="1311910"/>
          </a:xfrm>
          <a:custGeom>
            <a:avLst/>
            <a:gdLst/>
            <a:ahLst/>
            <a:cxnLst/>
            <a:rect l="l" t="t" r="r" b="b"/>
            <a:pathLst>
              <a:path w="847725" h="655955">
                <a:moveTo>
                  <a:pt x="60832" y="264032"/>
                </a:moveTo>
                <a:lnTo>
                  <a:pt x="191897" y="264032"/>
                </a:lnTo>
                <a:lnTo>
                  <a:pt x="0" y="0"/>
                </a:lnTo>
                <a:lnTo>
                  <a:pt x="388493" y="264032"/>
                </a:lnTo>
                <a:lnTo>
                  <a:pt x="847217" y="264032"/>
                </a:lnTo>
                <a:lnTo>
                  <a:pt x="847217" y="329311"/>
                </a:lnTo>
                <a:lnTo>
                  <a:pt x="847217" y="427227"/>
                </a:lnTo>
                <a:lnTo>
                  <a:pt x="847217" y="655701"/>
                </a:lnTo>
                <a:lnTo>
                  <a:pt x="388493" y="655701"/>
                </a:lnTo>
                <a:lnTo>
                  <a:pt x="191897" y="655701"/>
                </a:lnTo>
                <a:lnTo>
                  <a:pt x="60832" y="655701"/>
                </a:lnTo>
                <a:lnTo>
                  <a:pt x="60832" y="427227"/>
                </a:lnTo>
                <a:lnTo>
                  <a:pt x="60832" y="329311"/>
                </a:lnTo>
                <a:lnTo>
                  <a:pt x="60832" y="264032"/>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8" name="object 8"/>
          <p:cNvSpPr txBox="1"/>
          <p:nvPr/>
        </p:nvSpPr>
        <p:spPr>
          <a:xfrm>
            <a:off x="12841984" y="4948935"/>
            <a:ext cx="1460500" cy="76835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algn="ctr">
              <a:lnSpc>
                <a:spcPts val="2820"/>
              </a:lnSpc>
              <a:spcBef>
                <a:spcPts val="200"/>
              </a:spcBef>
            </a:pPr>
            <a:r>
              <a:rPr sz="2400" b="1" spc="-20">
                <a:solidFill>
                  <a:srgbClr val="585858"/>
                </a:solidFill>
                <a:latin typeface="Arial"/>
                <a:cs typeface="Arial"/>
              </a:rPr>
              <a:t>Transport</a:t>
            </a:r>
            <a:endParaRPr sz="2400">
              <a:latin typeface="Arial"/>
              <a:cs typeface="Arial"/>
            </a:endParaRPr>
          </a:p>
          <a:p>
            <a:pPr marL="2540" algn="ctr">
              <a:lnSpc>
                <a:spcPts val="2820"/>
              </a:lnSpc>
            </a:pPr>
            <a:r>
              <a:rPr sz="2400" b="1">
                <a:solidFill>
                  <a:srgbClr val="585858"/>
                </a:solidFill>
                <a:latin typeface="Arial"/>
                <a:cs typeface="Arial"/>
              </a:rPr>
              <a:t>14%</a:t>
            </a:r>
            <a:endParaRPr sz="2400">
              <a:latin typeface="Arial"/>
              <a:cs typeface="Arial"/>
            </a:endParaRPr>
          </a:p>
        </p:txBody>
      </p:sp>
      <p:sp>
        <p:nvSpPr>
          <p:cNvPr id="9" name="object 9"/>
          <p:cNvSpPr/>
          <p:nvPr/>
        </p:nvSpPr>
        <p:spPr>
          <a:xfrm>
            <a:off x="11181333" y="6056629"/>
            <a:ext cx="1276350" cy="1741170"/>
          </a:xfrm>
          <a:custGeom>
            <a:avLst/>
            <a:gdLst/>
            <a:ahLst/>
            <a:cxnLst/>
            <a:rect l="l" t="t" r="r" b="b"/>
            <a:pathLst>
              <a:path w="638175" h="870585">
                <a:moveTo>
                  <a:pt x="38988" y="476885"/>
                </a:moveTo>
                <a:lnTo>
                  <a:pt x="138811" y="476885"/>
                </a:lnTo>
                <a:lnTo>
                  <a:pt x="0" y="0"/>
                </a:lnTo>
                <a:lnTo>
                  <a:pt x="288544" y="476885"/>
                </a:lnTo>
                <a:lnTo>
                  <a:pt x="637921" y="476885"/>
                </a:lnTo>
                <a:lnTo>
                  <a:pt x="637921" y="542417"/>
                </a:lnTo>
                <a:lnTo>
                  <a:pt x="637921" y="640715"/>
                </a:lnTo>
                <a:lnTo>
                  <a:pt x="637921" y="870077"/>
                </a:lnTo>
                <a:lnTo>
                  <a:pt x="288544" y="870077"/>
                </a:lnTo>
                <a:lnTo>
                  <a:pt x="138811" y="870077"/>
                </a:lnTo>
                <a:lnTo>
                  <a:pt x="38988" y="870077"/>
                </a:lnTo>
                <a:lnTo>
                  <a:pt x="38988" y="640715"/>
                </a:lnTo>
                <a:lnTo>
                  <a:pt x="38988" y="542417"/>
                </a:lnTo>
                <a:lnTo>
                  <a:pt x="38988" y="476885"/>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0" name="object 10"/>
          <p:cNvSpPr txBox="1"/>
          <p:nvPr/>
        </p:nvSpPr>
        <p:spPr>
          <a:xfrm>
            <a:off x="11321033" y="7011160"/>
            <a:ext cx="108585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32410" marR="10160" indent="-208278">
              <a:lnSpc>
                <a:spcPts val="2760"/>
              </a:lnSpc>
              <a:spcBef>
                <a:spcPts val="390"/>
              </a:spcBef>
            </a:pPr>
            <a:r>
              <a:rPr sz="2400" b="1">
                <a:solidFill>
                  <a:srgbClr val="585858"/>
                </a:solidFill>
                <a:latin typeface="Arial"/>
                <a:cs typeface="Arial"/>
              </a:rPr>
              <a:t>Ene</a:t>
            </a:r>
            <a:r>
              <a:rPr sz="2400" b="1" spc="-10">
                <a:solidFill>
                  <a:srgbClr val="585858"/>
                </a:solidFill>
                <a:latin typeface="Arial"/>
                <a:cs typeface="Arial"/>
              </a:rPr>
              <a:t>rgy  13%</a:t>
            </a:r>
            <a:endParaRPr sz="2400">
              <a:latin typeface="Arial"/>
              <a:cs typeface="Arial"/>
            </a:endParaRPr>
          </a:p>
        </p:txBody>
      </p:sp>
      <p:sp>
        <p:nvSpPr>
          <p:cNvPr id="11" name="object 11"/>
          <p:cNvSpPr/>
          <p:nvPr/>
        </p:nvSpPr>
        <p:spPr>
          <a:xfrm>
            <a:off x="5090158" y="6510273"/>
            <a:ext cx="2540000" cy="1880870"/>
          </a:xfrm>
          <a:custGeom>
            <a:avLst/>
            <a:gdLst/>
            <a:ahLst/>
            <a:cxnLst/>
            <a:rect l="l" t="t" r="r" b="b"/>
            <a:pathLst>
              <a:path w="1270000" h="940435">
                <a:moveTo>
                  <a:pt x="0" y="548766"/>
                </a:moveTo>
                <a:lnTo>
                  <a:pt x="738758" y="548766"/>
                </a:lnTo>
                <a:lnTo>
                  <a:pt x="1269619" y="0"/>
                </a:lnTo>
                <a:lnTo>
                  <a:pt x="1055370" y="548766"/>
                </a:lnTo>
                <a:lnTo>
                  <a:pt x="1266444" y="548766"/>
                </a:lnTo>
                <a:lnTo>
                  <a:pt x="1266444" y="614044"/>
                </a:lnTo>
                <a:lnTo>
                  <a:pt x="1266444" y="711962"/>
                </a:lnTo>
                <a:lnTo>
                  <a:pt x="1266444" y="940435"/>
                </a:lnTo>
                <a:lnTo>
                  <a:pt x="1055370" y="940435"/>
                </a:lnTo>
                <a:lnTo>
                  <a:pt x="738758" y="940435"/>
                </a:lnTo>
                <a:lnTo>
                  <a:pt x="0" y="940435"/>
                </a:lnTo>
                <a:lnTo>
                  <a:pt x="0" y="711962"/>
                </a:lnTo>
                <a:lnTo>
                  <a:pt x="0" y="614044"/>
                </a:lnTo>
                <a:lnTo>
                  <a:pt x="0" y="548766"/>
                </a:lnTo>
                <a:close/>
              </a:path>
            </a:pathLst>
          </a:custGeom>
          <a:ln w="12699">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2" name="object 12"/>
          <p:cNvSpPr txBox="1"/>
          <p:nvPr/>
        </p:nvSpPr>
        <p:spPr>
          <a:xfrm>
            <a:off x="5153658" y="7606793"/>
            <a:ext cx="2405380" cy="76835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905510" marR="10160" indent="-881380">
              <a:lnSpc>
                <a:spcPts val="2760"/>
              </a:lnSpc>
              <a:spcBef>
                <a:spcPts val="390"/>
              </a:spcBef>
            </a:pPr>
            <a:r>
              <a:rPr sz="2400" b="1" spc="-10">
                <a:solidFill>
                  <a:srgbClr val="585858"/>
                </a:solidFill>
                <a:latin typeface="Arial"/>
                <a:cs typeface="Arial"/>
              </a:rPr>
              <a:t>Medical</a:t>
            </a:r>
            <a:r>
              <a:rPr sz="2400" b="1" spc="-110">
                <a:solidFill>
                  <a:srgbClr val="585858"/>
                </a:solidFill>
                <a:latin typeface="Arial"/>
                <a:cs typeface="Arial"/>
              </a:rPr>
              <a:t> </a:t>
            </a:r>
            <a:r>
              <a:rPr sz="2400" b="1" spc="-10">
                <a:solidFill>
                  <a:srgbClr val="585858"/>
                </a:solidFill>
                <a:latin typeface="Arial"/>
                <a:cs typeface="Arial"/>
              </a:rPr>
              <a:t>Devices </a:t>
            </a:r>
            <a:r>
              <a:rPr sz="2400" b="1" spc="-640">
                <a:solidFill>
                  <a:srgbClr val="585858"/>
                </a:solidFill>
                <a:latin typeface="Arial"/>
                <a:cs typeface="Arial"/>
              </a:rPr>
              <a:t> </a:t>
            </a:r>
            <a:r>
              <a:rPr sz="2400" b="1" spc="-50">
                <a:solidFill>
                  <a:srgbClr val="585858"/>
                </a:solidFill>
                <a:latin typeface="Arial"/>
                <a:cs typeface="Arial"/>
              </a:rPr>
              <a:t>11%</a:t>
            </a:r>
            <a:endParaRPr sz="2400">
              <a:latin typeface="Arial"/>
              <a:cs typeface="Arial"/>
            </a:endParaRPr>
          </a:p>
        </p:txBody>
      </p:sp>
      <p:sp>
        <p:nvSpPr>
          <p:cNvPr id="13" name="object 13"/>
          <p:cNvSpPr/>
          <p:nvPr/>
        </p:nvSpPr>
        <p:spPr>
          <a:xfrm>
            <a:off x="2033016" y="5694170"/>
            <a:ext cx="2900680" cy="1597660"/>
          </a:xfrm>
          <a:custGeom>
            <a:avLst/>
            <a:gdLst/>
            <a:ahLst/>
            <a:cxnLst/>
            <a:rect l="l" t="t" r="r" b="b"/>
            <a:pathLst>
              <a:path w="1450339" h="798829">
                <a:moveTo>
                  <a:pt x="0" y="406653"/>
                </a:moveTo>
                <a:lnTo>
                  <a:pt x="813435" y="406653"/>
                </a:lnTo>
                <a:lnTo>
                  <a:pt x="1449959" y="0"/>
                </a:lnTo>
                <a:lnTo>
                  <a:pt x="1162049" y="406653"/>
                </a:lnTo>
                <a:lnTo>
                  <a:pt x="1394460" y="406653"/>
                </a:lnTo>
                <a:lnTo>
                  <a:pt x="1394460" y="471931"/>
                </a:lnTo>
                <a:lnTo>
                  <a:pt x="1394460" y="569849"/>
                </a:lnTo>
                <a:lnTo>
                  <a:pt x="1394460" y="798322"/>
                </a:lnTo>
                <a:lnTo>
                  <a:pt x="1162049" y="798322"/>
                </a:lnTo>
                <a:lnTo>
                  <a:pt x="813435" y="798322"/>
                </a:lnTo>
                <a:lnTo>
                  <a:pt x="0" y="798322"/>
                </a:lnTo>
                <a:lnTo>
                  <a:pt x="0" y="569849"/>
                </a:lnTo>
                <a:lnTo>
                  <a:pt x="0" y="471931"/>
                </a:lnTo>
                <a:lnTo>
                  <a:pt x="0" y="406653"/>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4" name="object 14"/>
          <p:cNvSpPr txBox="1"/>
          <p:nvPr/>
        </p:nvSpPr>
        <p:spPr>
          <a:xfrm>
            <a:off x="2096617" y="6506970"/>
            <a:ext cx="266065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024890" marR="10160" indent="-1000760">
              <a:lnSpc>
                <a:spcPts val="2760"/>
              </a:lnSpc>
              <a:spcBef>
                <a:spcPts val="390"/>
              </a:spcBef>
            </a:pPr>
            <a:r>
              <a:rPr sz="2400" b="1">
                <a:solidFill>
                  <a:srgbClr val="585858"/>
                </a:solidFill>
                <a:latin typeface="Arial"/>
                <a:cs typeface="Arial"/>
              </a:rPr>
              <a:t>Fluorinated</a:t>
            </a:r>
            <a:r>
              <a:rPr sz="2400" b="1" spc="-160">
                <a:solidFill>
                  <a:srgbClr val="585858"/>
                </a:solidFill>
                <a:latin typeface="Arial"/>
                <a:cs typeface="Arial"/>
              </a:rPr>
              <a:t> </a:t>
            </a:r>
            <a:r>
              <a:rPr sz="2400" b="1" spc="-10">
                <a:solidFill>
                  <a:srgbClr val="585858"/>
                </a:solidFill>
                <a:latin typeface="Arial"/>
                <a:cs typeface="Arial"/>
              </a:rPr>
              <a:t>gases </a:t>
            </a:r>
            <a:r>
              <a:rPr sz="2400" b="1" spc="-640">
                <a:solidFill>
                  <a:srgbClr val="585858"/>
                </a:solidFill>
                <a:latin typeface="Arial"/>
                <a:cs typeface="Arial"/>
              </a:rPr>
              <a:t> </a:t>
            </a:r>
            <a:r>
              <a:rPr sz="2400" b="1" spc="-10">
                <a:solidFill>
                  <a:srgbClr val="585858"/>
                </a:solidFill>
                <a:latin typeface="Arial"/>
                <a:cs typeface="Arial"/>
              </a:rPr>
              <a:t>10%</a:t>
            </a:r>
            <a:endParaRPr sz="2400">
              <a:latin typeface="Arial"/>
              <a:cs typeface="Arial"/>
            </a:endParaRPr>
          </a:p>
        </p:txBody>
      </p:sp>
      <p:sp>
        <p:nvSpPr>
          <p:cNvPr id="15" name="object 15"/>
          <p:cNvSpPr/>
          <p:nvPr/>
        </p:nvSpPr>
        <p:spPr>
          <a:xfrm>
            <a:off x="3066289" y="4670553"/>
            <a:ext cx="1106170" cy="1002030"/>
          </a:xfrm>
          <a:custGeom>
            <a:avLst/>
            <a:gdLst/>
            <a:ahLst/>
            <a:cxnLst/>
            <a:rect l="l" t="t" r="r" b="b"/>
            <a:pathLst>
              <a:path w="553085" h="501014">
                <a:moveTo>
                  <a:pt x="0" y="109219"/>
                </a:moveTo>
                <a:lnTo>
                  <a:pt x="239141" y="109219"/>
                </a:lnTo>
                <a:lnTo>
                  <a:pt x="341630" y="109219"/>
                </a:lnTo>
                <a:lnTo>
                  <a:pt x="409956" y="109219"/>
                </a:lnTo>
                <a:lnTo>
                  <a:pt x="409956" y="174498"/>
                </a:lnTo>
                <a:lnTo>
                  <a:pt x="552704" y="0"/>
                </a:lnTo>
                <a:lnTo>
                  <a:pt x="409956" y="272415"/>
                </a:lnTo>
                <a:lnTo>
                  <a:pt x="409956" y="500888"/>
                </a:lnTo>
                <a:lnTo>
                  <a:pt x="341630" y="500888"/>
                </a:lnTo>
                <a:lnTo>
                  <a:pt x="239141" y="500888"/>
                </a:lnTo>
                <a:lnTo>
                  <a:pt x="0" y="500888"/>
                </a:lnTo>
                <a:lnTo>
                  <a:pt x="0" y="272415"/>
                </a:lnTo>
                <a:lnTo>
                  <a:pt x="0" y="174498"/>
                </a:lnTo>
                <a:lnTo>
                  <a:pt x="0" y="109219"/>
                </a:lnTo>
                <a:close/>
              </a:path>
            </a:pathLst>
          </a:custGeom>
          <a:ln w="12699">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6" name="object 16"/>
          <p:cNvSpPr txBox="1"/>
          <p:nvPr/>
        </p:nvSpPr>
        <p:spPr>
          <a:xfrm>
            <a:off x="3120134" y="4887976"/>
            <a:ext cx="71120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34620" marR="10160" indent="-110488">
              <a:lnSpc>
                <a:spcPts val="2760"/>
              </a:lnSpc>
              <a:spcBef>
                <a:spcPts val="390"/>
              </a:spcBef>
            </a:pPr>
            <a:r>
              <a:rPr sz="2400" b="1">
                <a:solidFill>
                  <a:srgbClr val="585858"/>
                </a:solidFill>
                <a:latin typeface="Arial"/>
                <a:cs typeface="Arial"/>
              </a:rPr>
              <a:t>F</a:t>
            </a:r>
            <a:r>
              <a:rPr sz="2400" b="1" spc="-10">
                <a:solidFill>
                  <a:srgbClr val="585858"/>
                </a:solidFill>
                <a:latin typeface="Arial"/>
                <a:cs typeface="Arial"/>
              </a:rPr>
              <a:t>C</a:t>
            </a:r>
            <a:r>
              <a:rPr sz="2400" b="1">
                <a:solidFill>
                  <a:srgbClr val="585858"/>
                </a:solidFill>
                <a:latin typeface="Arial"/>
                <a:cs typeface="Arial"/>
              </a:rPr>
              <a:t>M  </a:t>
            </a:r>
            <a:r>
              <a:rPr sz="2400" b="1" spc="-10">
                <a:solidFill>
                  <a:srgbClr val="585858"/>
                </a:solidFill>
                <a:latin typeface="Arial"/>
                <a:cs typeface="Arial"/>
              </a:rPr>
              <a:t>6%</a:t>
            </a:r>
            <a:endParaRPr sz="2400">
              <a:latin typeface="Arial"/>
              <a:cs typeface="Arial"/>
            </a:endParaRPr>
          </a:p>
        </p:txBody>
      </p:sp>
      <p:sp>
        <p:nvSpPr>
          <p:cNvPr id="17" name="object 17"/>
          <p:cNvSpPr/>
          <p:nvPr/>
        </p:nvSpPr>
        <p:spPr>
          <a:xfrm>
            <a:off x="2179321" y="3377185"/>
            <a:ext cx="2124710" cy="783590"/>
          </a:xfrm>
          <a:custGeom>
            <a:avLst/>
            <a:gdLst/>
            <a:ahLst/>
            <a:cxnLst/>
            <a:rect l="l" t="t" r="r" b="b"/>
            <a:pathLst>
              <a:path w="1062355" h="391794">
                <a:moveTo>
                  <a:pt x="0" y="0"/>
                </a:moveTo>
                <a:lnTo>
                  <a:pt x="603631" y="0"/>
                </a:lnTo>
                <a:lnTo>
                  <a:pt x="862329" y="0"/>
                </a:lnTo>
                <a:lnTo>
                  <a:pt x="1034796" y="0"/>
                </a:lnTo>
                <a:lnTo>
                  <a:pt x="1034796" y="228473"/>
                </a:lnTo>
                <a:lnTo>
                  <a:pt x="1061973" y="316611"/>
                </a:lnTo>
                <a:lnTo>
                  <a:pt x="1034796" y="326390"/>
                </a:lnTo>
                <a:lnTo>
                  <a:pt x="1034796" y="391668"/>
                </a:lnTo>
                <a:lnTo>
                  <a:pt x="862329" y="391668"/>
                </a:lnTo>
                <a:lnTo>
                  <a:pt x="603631" y="391668"/>
                </a:lnTo>
                <a:lnTo>
                  <a:pt x="0" y="391668"/>
                </a:lnTo>
                <a:lnTo>
                  <a:pt x="0" y="326390"/>
                </a:lnTo>
                <a:lnTo>
                  <a:pt x="0" y="228473"/>
                </a:lnTo>
                <a:lnTo>
                  <a:pt x="0" y="0"/>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8" name="object 18"/>
          <p:cNvSpPr txBox="1"/>
          <p:nvPr/>
        </p:nvSpPr>
        <p:spPr>
          <a:xfrm>
            <a:off x="2240482" y="3374896"/>
            <a:ext cx="194818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753110" marR="10160" indent="-728980">
              <a:lnSpc>
                <a:spcPts val="2760"/>
              </a:lnSpc>
              <a:spcBef>
                <a:spcPts val="390"/>
              </a:spcBef>
            </a:pPr>
            <a:r>
              <a:rPr sz="2400" b="1">
                <a:solidFill>
                  <a:srgbClr val="585858"/>
                </a:solidFill>
                <a:latin typeface="Arial"/>
                <a:cs typeface="Arial"/>
              </a:rPr>
              <a:t>C</a:t>
            </a:r>
            <a:r>
              <a:rPr sz="2400" b="1" spc="-10">
                <a:solidFill>
                  <a:srgbClr val="585858"/>
                </a:solidFill>
                <a:latin typeface="Arial"/>
                <a:cs typeface="Arial"/>
              </a:rPr>
              <a:t>o</a:t>
            </a:r>
            <a:r>
              <a:rPr sz="2400" b="1">
                <a:solidFill>
                  <a:srgbClr val="585858"/>
                </a:solidFill>
                <a:latin typeface="Arial"/>
                <a:cs typeface="Arial"/>
              </a:rPr>
              <a:t>nstruction  </a:t>
            </a:r>
            <a:r>
              <a:rPr sz="2400" b="1" spc="-10">
                <a:solidFill>
                  <a:srgbClr val="585858"/>
                </a:solidFill>
                <a:latin typeface="Arial"/>
                <a:cs typeface="Arial"/>
              </a:rPr>
              <a:t>5%</a:t>
            </a:r>
            <a:endParaRPr sz="2400">
              <a:latin typeface="Arial"/>
              <a:cs typeface="Arial"/>
            </a:endParaRPr>
          </a:p>
        </p:txBody>
      </p:sp>
      <p:sp>
        <p:nvSpPr>
          <p:cNvPr id="19" name="object 19"/>
          <p:cNvSpPr/>
          <p:nvPr/>
        </p:nvSpPr>
        <p:spPr>
          <a:xfrm>
            <a:off x="2953510" y="2365248"/>
            <a:ext cx="1875788" cy="1109980"/>
          </a:xfrm>
          <a:custGeom>
            <a:avLst/>
            <a:gdLst/>
            <a:ahLst/>
            <a:cxnLst/>
            <a:rect l="l" t="t" r="r" b="b"/>
            <a:pathLst>
              <a:path w="937894" h="554989">
                <a:moveTo>
                  <a:pt x="0" y="0"/>
                </a:moveTo>
                <a:lnTo>
                  <a:pt x="503174" y="0"/>
                </a:lnTo>
                <a:lnTo>
                  <a:pt x="718819" y="0"/>
                </a:lnTo>
                <a:lnTo>
                  <a:pt x="862583" y="0"/>
                </a:lnTo>
                <a:lnTo>
                  <a:pt x="862583" y="228473"/>
                </a:lnTo>
                <a:lnTo>
                  <a:pt x="862583" y="326389"/>
                </a:lnTo>
                <a:lnTo>
                  <a:pt x="862583" y="391667"/>
                </a:lnTo>
                <a:lnTo>
                  <a:pt x="718819" y="391667"/>
                </a:lnTo>
                <a:lnTo>
                  <a:pt x="937768" y="554863"/>
                </a:lnTo>
                <a:lnTo>
                  <a:pt x="503174" y="391667"/>
                </a:lnTo>
                <a:lnTo>
                  <a:pt x="0" y="391667"/>
                </a:lnTo>
                <a:lnTo>
                  <a:pt x="0" y="326389"/>
                </a:lnTo>
                <a:lnTo>
                  <a:pt x="0" y="228473"/>
                </a:lnTo>
                <a:lnTo>
                  <a:pt x="0" y="0"/>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20" name="object 20"/>
          <p:cNvSpPr txBox="1"/>
          <p:nvPr/>
        </p:nvSpPr>
        <p:spPr>
          <a:xfrm>
            <a:off x="3009900" y="2363722"/>
            <a:ext cx="161036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85470" marR="10160" indent="-561340">
              <a:lnSpc>
                <a:spcPts val="2760"/>
              </a:lnSpc>
              <a:spcBef>
                <a:spcPts val="390"/>
              </a:spcBef>
            </a:pPr>
            <a:r>
              <a:rPr sz="2400" b="1">
                <a:solidFill>
                  <a:srgbClr val="585858"/>
                </a:solidFill>
                <a:latin typeface="Arial"/>
                <a:cs typeface="Arial"/>
              </a:rPr>
              <a:t>Lubric</a:t>
            </a:r>
            <a:r>
              <a:rPr sz="2400" b="1" spc="-10">
                <a:solidFill>
                  <a:srgbClr val="585858"/>
                </a:solidFill>
                <a:latin typeface="Arial"/>
                <a:cs typeface="Arial"/>
              </a:rPr>
              <a:t>a</a:t>
            </a:r>
            <a:r>
              <a:rPr sz="2400" b="1">
                <a:solidFill>
                  <a:srgbClr val="585858"/>
                </a:solidFill>
                <a:latin typeface="Arial"/>
                <a:cs typeface="Arial"/>
              </a:rPr>
              <a:t>n</a:t>
            </a:r>
            <a:r>
              <a:rPr sz="2400" b="1" spc="-10">
                <a:solidFill>
                  <a:srgbClr val="585858"/>
                </a:solidFill>
                <a:latin typeface="Arial"/>
                <a:cs typeface="Arial"/>
              </a:rPr>
              <a:t>ts  5%</a:t>
            </a:r>
            <a:endParaRPr sz="2400">
              <a:latin typeface="Arial"/>
              <a:cs typeface="Arial"/>
            </a:endParaRPr>
          </a:p>
        </p:txBody>
      </p:sp>
      <p:sp>
        <p:nvSpPr>
          <p:cNvPr id="21" name="object 21"/>
          <p:cNvSpPr/>
          <p:nvPr/>
        </p:nvSpPr>
        <p:spPr>
          <a:xfrm>
            <a:off x="5422390" y="1950721"/>
            <a:ext cx="1239520" cy="783590"/>
          </a:xfrm>
          <a:custGeom>
            <a:avLst/>
            <a:gdLst/>
            <a:ahLst/>
            <a:cxnLst/>
            <a:rect l="l" t="t" r="r" b="b"/>
            <a:pathLst>
              <a:path w="619760" h="391794">
                <a:moveTo>
                  <a:pt x="0" y="0"/>
                </a:moveTo>
                <a:lnTo>
                  <a:pt x="334264" y="0"/>
                </a:lnTo>
                <a:lnTo>
                  <a:pt x="477520" y="0"/>
                </a:lnTo>
                <a:lnTo>
                  <a:pt x="573024" y="0"/>
                </a:lnTo>
                <a:lnTo>
                  <a:pt x="573024" y="228473"/>
                </a:lnTo>
                <a:lnTo>
                  <a:pt x="619506" y="388747"/>
                </a:lnTo>
                <a:lnTo>
                  <a:pt x="573024" y="326389"/>
                </a:lnTo>
                <a:lnTo>
                  <a:pt x="573024" y="391667"/>
                </a:lnTo>
                <a:lnTo>
                  <a:pt x="477520" y="391667"/>
                </a:lnTo>
                <a:lnTo>
                  <a:pt x="334264" y="391667"/>
                </a:lnTo>
                <a:lnTo>
                  <a:pt x="0" y="391667"/>
                </a:lnTo>
                <a:lnTo>
                  <a:pt x="0" y="326389"/>
                </a:lnTo>
                <a:lnTo>
                  <a:pt x="0" y="228473"/>
                </a:lnTo>
                <a:lnTo>
                  <a:pt x="0" y="0"/>
                </a:lnTo>
                <a:close/>
              </a:path>
            </a:pathLst>
          </a:custGeom>
          <a:ln w="12700">
            <a:solidFill>
              <a:srgbClr val="1A6FB8"/>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22" name="object 22"/>
          <p:cNvSpPr txBox="1"/>
          <p:nvPr/>
        </p:nvSpPr>
        <p:spPr>
          <a:xfrm>
            <a:off x="5477508" y="1949194"/>
            <a:ext cx="1033780" cy="767080"/>
          </a:xfrm>
          <a:prstGeom prst="rect">
            <a:avLst/>
          </a:prstGeom>
        </p:spPr>
        <p:txBody>
          <a:bodyPr vert="horz" wrap="square" lIns="0" tIns="49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14628" marR="10160" indent="-190500">
              <a:lnSpc>
                <a:spcPts val="2760"/>
              </a:lnSpc>
              <a:spcBef>
                <a:spcPts val="390"/>
              </a:spcBef>
            </a:pPr>
            <a:r>
              <a:rPr sz="2400" b="1">
                <a:solidFill>
                  <a:srgbClr val="585858"/>
                </a:solidFill>
                <a:latin typeface="Arial"/>
                <a:cs typeface="Arial"/>
              </a:rPr>
              <a:t>Ot</a:t>
            </a:r>
            <a:r>
              <a:rPr sz="2400" b="1" spc="-10">
                <a:solidFill>
                  <a:srgbClr val="585858"/>
                </a:solidFill>
                <a:latin typeface="Arial"/>
                <a:cs typeface="Arial"/>
              </a:rPr>
              <a:t>hers  16%</a:t>
            </a:r>
            <a:endParaRPr sz="2400">
              <a:latin typeface="Arial"/>
              <a:cs typeface="Arial"/>
            </a:endParaRPr>
          </a:p>
        </p:txBody>
      </p:sp>
      <p:sp>
        <p:nvSpPr>
          <p:cNvPr id="25" name="object 25"/>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22</a:t>
            </a:fld>
            <a:endParaRPr spc="-10"/>
          </a:p>
        </p:txBody>
      </p:sp>
      <p:sp>
        <p:nvSpPr>
          <p:cNvPr id="23" name="object 23"/>
          <p:cNvSpPr txBox="1"/>
          <p:nvPr/>
        </p:nvSpPr>
        <p:spPr>
          <a:xfrm>
            <a:off x="14086332" y="1684021"/>
            <a:ext cx="3868420" cy="1801775"/>
          </a:xfrm>
          <a:prstGeom prst="rect">
            <a:avLst/>
          </a:prstGeom>
          <a:ln w="19050">
            <a:solidFill>
              <a:srgbClr val="1A6FB8"/>
            </a:solidFill>
          </a:ln>
        </p:spPr>
        <p:txBody>
          <a:bodyPr vert="horz" wrap="square" lIns="0" tIns="774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2880" marR="1473200">
              <a:lnSpc>
                <a:spcPct val="100000"/>
              </a:lnSpc>
              <a:spcBef>
                <a:spcPts val="610"/>
              </a:spcBef>
            </a:pPr>
            <a:r>
              <a:rPr sz="2800" spc="-10">
                <a:latin typeface="Arial MT"/>
                <a:cs typeface="Arial MT"/>
              </a:rPr>
              <a:t>No</a:t>
            </a:r>
            <a:r>
              <a:rPr sz="2800" spc="-130">
                <a:latin typeface="Arial MT"/>
                <a:cs typeface="Arial MT"/>
              </a:rPr>
              <a:t> </a:t>
            </a:r>
            <a:r>
              <a:rPr sz="2800" spc="-10">
                <a:latin typeface="Arial MT"/>
                <a:cs typeface="Arial MT"/>
              </a:rPr>
              <a:t>comments </a:t>
            </a:r>
            <a:r>
              <a:rPr sz="2800" spc="-750">
                <a:latin typeface="Arial MT"/>
                <a:cs typeface="Arial MT"/>
              </a:rPr>
              <a:t> </a:t>
            </a:r>
            <a:r>
              <a:rPr sz="2800" spc="-10">
                <a:latin typeface="Arial MT"/>
                <a:cs typeface="Arial MT"/>
              </a:rPr>
              <a:t>received</a:t>
            </a:r>
            <a:endParaRPr sz="2800">
              <a:latin typeface="Arial MT"/>
              <a:cs typeface="Arial MT"/>
            </a:endParaRPr>
          </a:p>
          <a:p>
            <a:pPr marL="182880">
              <a:lnSpc>
                <a:spcPct val="100000"/>
              </a:lnSpc>
            </a:pPr>
            <a:r>
              <a:rPr sz="2800" spc="-10">
                <a:latin typeface="Arial MT"/>
                <a:cs typeface="Arial MT"/>
              </a:rPr>
              <a:t>on</a:t>
            </a:r>
            <a:r>
              <a:rPr sz="2800" spc="-60">
                <a:latin typeface="Arial MT"/>
                <a:cs typeface="Arial MT"/>
              </a:rPr>
              <a:t> </a:t>
            </a:r>
            <a:r>
              <a:rPr sz="2800">
                <a:latin typeface="Arial MT"/>
                <a:cs typeface="Arial MT"/>
              </a:rPr>
              <a:t>use</a:t>
            </a:r>
            <a:r>
              <a:rPr sz="2800" spc="-60">
                <a:latin typeface="Arial MT"/>
                <a:cs typeface="Arial MT"/>
              </a:rPr>
              <a:t> </a:t>
            </a:r>
            <a:r>
              <a:rPr sz="2800" spc="-10">
                <a:latin typeface="Arial MT"/>
                <a:cs typeface="Arial MT"/>
              </a:rPr>
              <a:t>of</a:t>
            </a:r>
            <a:r>
              <a:rPr sz="2800" spc="-50">
                <a:latin typeface="Arial MT"/>
                <a:cs typeface="Arial MT"/>
              </a:rPr>
              <a:t> </a:t>
            </a:r>
            <a:r>
              <a:rPr sz="2800" spc="-40">
                <a:latin typeface="Arial MT"/>
                <a:cs typeface="Arial MT"/>
              </a:rPr>
              <a:t>PFAS </a:t>
            </a:r>
            <a:r>
              <a:rPr sz="2800">
                <a:latin typeface="Arial MT"/>
                <a:cs typeface="Arial MT"/>
              </a:rPr>
              <a:t>in</a:t>
            </a:r>
            <a:r>
              <a:rPr sz="2800" spc="-40">
                <a:latin typeface="Arial MT"/>
                <a:cs typeface="Arial MT"/>
              </a:rPr>
              <a:t> </a:t>
            </a:r>
            <a:r>
              <a:rPr sz="2800" spc="10">
                <a:latin typeface="Arial MT"/>
                <a:cs typeface="Arial MT"/>
              </a:rPr>
              <a:t>ski</a:t>
            </a:r>
            <a:endParaRPr sz="2800">
              <a:latin typeface="Arial MT"/>
              <a:cs typeface="Arial MT"/>
            </a:endParaRPr>
          </a:p>
          <a:p>
            <a:pPr marL="182880">
              <a:lnSpc>
                <a:spcPct val="100000"/>
              </a:lnSpc>
            </a:pPr>
            <a:r>
              <a:rPr sz="2800" spc="-10">
                <a:latin typeface="Arial MT"/>
                <a:cs typeface="Arial MT"/>
              </a:rPr>
              <a:t>wax</a:t>
            </a:r>
            <a:endParaRPr sz="2800">
              <a:latin typeface="Arial MT"/>
              <a:cs typeface="Arial MT"/>
            </a:endParaRPr>
          </a:p>
        </p:txBody>
      </p:sp>
      <p:sp>
        <p:nvSpPr>
          <p:cNvPr id="24" name="object 24"/>
          <p:cNvSpPr txBox="1"/>
          <p:nvPr/>
        </p:nvSpPr>
        <p:spPr>
          <a:xfrm>
            <a:off x="13229842" y="7711032"/>
            <a:ext cx="4551680" cy="114808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10488" marR="10160" indent="-86360">
              <a:lnSpc>
                <a:spcPct val="100000"/>
              </a:lnSpc>
              <a:spcBef>
                <a:spcPts val="200"/>
              </a:spcBef>
            </a:pPr>
            <a:r>
              <a:rPr sz="2400" spc="-10">
                <a:latin typeface="Arial MT"/>
                <a:cs typeface="Arial MT"/>
              </a:rPr>
              <a:t>*Based on ECHA‘s pre-screening </a:t>
            </a:r>
            <a:r>
              <a:rPr sz="2400" spc="-640">
                <a:latin typeface="Arial MT"/>
                <a:cs typeface="Arial MT"/>
              </a:rPr>
              <a:t> </a:t>
            </a:r>
            <a:r>
              <a:rPr sz="2400" spc="-10">
                <a:latin typeface="Arial MT"/>
                <a:cs typeface="Arial MT"/>
              </a:rPr>
              <a:t>up</a:t>
            </a:r>
            <a:r>
              <a:rPr sz="2400" spc="-20">
                <a:latin typeface="Arial MT"/>
                <a:cs typeface="Arial MT"/>
              </a:rPr>
              <a:t> </a:t>
            </a:r>
            <a:r>
              <a:rPr sz="2400">
                <a:latin typeface="Arial MT"/>
                <a:cs typeface="Arial MT"/>
              </a:rPr>
              <a:t>to</a:t>
            </a:r>
            <a:r>
              <a:rPr sz="2400" spc="-20">
                <a:latin typeface="Arial MT"/>
                <a:cs typeface="Arial MT"/>
              </a:rPr>
              <a:t> </a:t>
            </a:r>
            <a:r>
              <a:rPr sz="2400" spc="-10">
                <a:latin typeface="Arial MT"/>
                <a:cs typeface="Arial MT"/>
              </a:rPr>
              <a:t>20/09/2023</a:t>
            </a:r>
            <a:r>
              <a:rPr sz="2400" spc="-90">
                <a:latin typeface="Arial MT"/>
                <a:cs typeface="Arial MT"/>
              </a:rPr>
              <a:t> </a:t>
            </a:r>
            <a:r>
              <a:rPr sz="2400" spc="-10">
                <a:latin typeface="Arial MT"/>
                <a:cs typeface="Arial MT"/>
              </a:rPr>
              <a:t>(covering</a:t>
            </a:r>
            <a:endParaRPr sz="2400">
              <a:latin typeface="Arial MT"/>
              <a:cs typeface="Arial MT"/>
            </a:endParaRPr>
          </a:p>
          <a:p>
            <a:pPr marL="110488">
              <a:lnSpc>
                <a:spcPct val="100000"/>
              </a:lnSpc>
            </a:pPr>
            <a:r>
              <a:rPr sz="2400">
                <a:latin typeface="Arial MT"/>
                <a:cs typeface="Arial MT"/>
              </a:rPr>
              <a:t>ca.</a:t>
            </a:r>
            <a:r>
              <a:rPr sz="2400" spc="-40">
                <a:latin typeface="Arial MT"/>
                <a:cs typeface="Arial MT"/>
              </a:rPr>
              <a:t> </a:t>
            </a:r>
            <a:r>
              <a:rPr sz="2400" spc="-10">
                <a:latin typeface="Arial MT"/>
                <a:cs typeface="Arial MT"/>
              </a:rPr>
              <a:t>3</a:t>
            </a:r>
            <a:r>
              <a:rPr sz="2400" spc="-60">
                <a:latin typeface="Arial MT"/>
                <a:cs typeface="Arial MT"/>
              </a:rPr>
              <a:t> </a:t>
            </a:r>
            <a:r>
              <a:rPr sz="2400" spc="-10">
                <a:latin typeface="Arial MT"/>
                <a:cs typeface="Arial MT"/>
              </a:rPr>
              <a:t>200</a:t>
            </a:r>
            <a:r>
              <a:rPr sz="2400" spc="-60">
                <a:latin typeface="Arial MT"/>
                <a:cs typeface="Arial MT"/>
              </a:rPr>
              <a:t> </a:t>
            </a:r>
            <a:r>
              <a:rPr sz="2400">
                <a:latin typeface="Arial MT"/>
                <a:cs typeface="Arial MT"/>
              </a:rPr>
              <a:t>comments)</a:t>
            </a:r>
          </a:p>
        </p:txBody>
      </p:sp>
    </p:spTree>
    <p:extLst>
      <p:ext uri="{BB962C8B-B14F-4D97-AF65-F5344CB8AC3E}">
        <p14:creationId xmlns:p14="http://schemas.microsoft.com/office/powerpoint/2010/main" val="4141273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867653" y="226312"/>
            <a:ext cx="653415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Geographical</a:t>
            </a:r>
            <a:r>
              <a:rPr sz="4400" spc="270"/>
              <a:t> </a:t>
            </a:r>
            <a:r>
              <a:rPr sz="4400" spc="80"/>
              <a:t>distribution</a:t>
            </a:r>
            <a:endParaRPr sz="4400"/>
          </a:p>
        </p:txBody>
      </p:sp>
      <p:pic>
        <p:nvPicPr>
          <p:cNvPr id="3" name="object 3"/>
          <p:cNvPicPr/>
          <p:nvPr/>
        </p:nvPicPr>
        <p:blipFill>
          <a:blip r:embed="rId2" cstate="print"/>
          <a:stretch>
            <a:fillRect/>
          </a:stretch>
        </p:blipFill>
        <p:spPr>
          <a:xfrm>
            <a:off x="3581071" y="1554428"/>
            <a:ext cx="8603638" cy="7118740"/>
          </a:xfrm>
          <a:prstGeom prst="rect">
            <a:avLst/>
          </a:prstGeom>
        </p:spPr>
      </p:pic>
      <p:sp>
        <p:nvSpPr>
          <p:cNvPr id="4" name="object 4"/>
          <p:cNvSpPr txBox="1"/>
          <p:nvPr/>
        </p:nvSpPr>
        <p:spPr>
          <a:xfrm>
            <a:off x="9813542" y="2241042"/>
            <a:ext cx="556260"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24%</a:t>
            </a:r>
            <a:endParaRPr sz="2000">
              <a:latin typeface="Arial"/>
              <a:cs typeface="Arial"/>
            </a:endParaRPr>
          </a:p>
        </p:txBody>
      </p:sp>
      <p:sp>
        <p:nvSpPr>
          <p:cNvPr id="5" name="object 5"/>
          <p:cNvSpPr txBox="1"/>
          <p:nvPr/>
        </p:nvSpPr>
        <p:spPr>
          <a:xfrm>
            <a:off x="10882882" y="5755538"/>
            <a:ext cx="556260"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23%</a:t>
            </a:r>
            <a:endParaRPr sz="2000">
              <a:latin typeface="Arial"/>
              <a:cs typeface="Arial"/>
            </a:endParaRPr>
          </a:p>
        </p:txBody>
      </p:sp>
      <p:sp>
        <p:nvSpPr>
          <p:cNvPr id="6" name="object 6"/>
          <p:cNvSpPr txBox="1"/>
          <p:nvPr/>
        </p:nvSpPr>
        <p:spPr>
          <a:xfrm>
            <a:off x="6014464" y="7049516"/>
            <a:ext cx="556260"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17%</a:t>
            </a:r>
            <a:endParaRPr sz="2000">
              <a:latin typeface="Arial"/>
              <a:cs typeface="Arial"/>
            </a:endParaRPr>
          </a:p>
        </p:txBody>
      </p:sp>
      <p:sp>
        <p:nvSpPr>
          <p:cNvPr id="7" name="object 7"/>
          <p:cNvSpPr txBox="1"/>
          <p:nvPr/>
        </p:nvSpPr>
        <p:spPr>
          <a:xfrm>
            <a:off x="4077209" y="5393434"/>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solidFill>
                  <a:srgbClr val="FFFFFF"/>
                </a:solidFill>
                <a:latin typeface="Arial"/>
                <a:cs typeface="Arial"/>
              </a:rPr>
              <a:t>5%</a:t>
            </a:r>
            <a:endParaRPr sz="2000">
              <a:latin typeface="Arial"/>
              <a:cs typeface="Arial"/>
            </a:endParaRPr>
          </a:p>
        </p:txBody>
      </p:sp>
      <p:sp>
        <p:nvSpPr>
          <p:cNvPr id="8" name="object 8"/>
          <p:cNvSpPr txBox="1"/>
          <p:nvPr/>
        </p:nvSpPr>
        <p:spPr>
          <a:xfrm>
            <a:off x="3840735" y="4485030"/>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solidFill>
                  <a:srgbClr val="FFFFFF"/>
                </a:solidFill>
                <a:latin typeface="Arial"/>
                <a:cs typeface="Arial"/>
              </a:rPr>
              <a:t>5%</a:t>
            </a:r>
            <a:endParaRPr sz="2000">
              <a:latin typeface="Arial"/>
              <a:cs typeface="Arial"/>
            </a:endParaRPr>
          </a:p>
        </p:txBody>
      </p:sp>
      <p:sp>
        <p:nvSpPr>
          <p:cNvPr id="9" name="object 9"/>
          <p:cNvSpPr txBox="1"/>
          <p:nvPr/>
        </p:nvSpPr>
        <p:spPr>
          <a:xfrm>
            <a:off x="3964941" y="3761484"/>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solidFill>
                  <a:srgbClr val="FFFFFF"/>
                </a:solidFill>
                <a:latin typeface="Arial"/>
                <a:cs typeface="Arial"/>
              </a:rPr>
              <a:t>4%</a:t>
            </a:r>
            <a:endParaRPr sz="2000">
              <a:latin typeface="Arial"/>
              <a:cs typeface="Arial"/>
            </a:endParaRPr>
          </a:p>
        </p:txBody>
      </p:sp>
      <p:sp>
        <p:nvSpPr>
          <p:cNvPr id="10" name="object 10"/>
          <p:cNvSpPr txBox="1"/>
          <p:nvPr/>
        </p:nvSpPr>
        <p:spPr>
          <a:xfrm>
            <a:off x="4284471" y="3175508"/>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3%</a:t>
            </a:r>
            <a:endParaRPr sz="2000">
              <a:latin typeface="Arial"/>
              <a:cs typeface="Arial"/>
            </a:endParaRPr>
          </a:p>
        </p:txBody>
      </p:sp>
      <p:sp>
        <p:nvSpPr>
          <p:cNvPr id="11" name="object 11"/>
          <p:cNvSpPr txBox="1"/>
          <p:nvPr/>
        </p:nvSpPr>
        <p:spPr>
          <a:xfrm>
            <a:off x="4705097" y="2743960"/>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3%</a:t>
            </a:r>
            <a:endParaRPr sz="2000">
              <a:latin typeface="Arial"/>
              <a:cs typeface="Arial"/>
            </a:endParaRPr>
          </a:p>
        </p:txBody>
      </p:sp>
      <p:sp>
        <p:nvSpPr>
          <p:cNvPr id="12" name="object 12"/>
          <p:cNvSpPr txBox="1"/>
          <p:nvPr/>
        </p:nvSpPr>
        <p:spPr>
          <a:xfrm>
            <a:off x="5062728" y="1914907"/>
            <a:ext cx="1557020" cy="87249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825500">
              <a:lnSpc>
                <a:spcPct val="100000"/>
              </a:lnSpc>
              <a:spcBef>
                <a:spcPts val="190"/>
              </a:spcBef>
            </a:pPr>
            <a:r>
              <a:rPr sz="3000" b="1" spc="-254" baseline="-27777">
                <a:latin typeface="Arial"/>
                <a:cs typeface="Arial"/>
              </a:rPr>
              <a:t>2%</a:t>
            </a:r>
            <a:r>
              <a:rPr sz="2000" b="1" spc="-170">
                <a:latin typeface="Arial"/>
                <a:cs typeface="Arial"/>
              </a:rPr>
              <a:t>2%</a:t>
            </a:r>
            <a:endParaRPr sz="2000">
              <a:latin typeface="Arial"/>
              <a:cs typeface="Arial"/>
            </a:endParaRPr>
          </a:p>
          <a:p>
            <a:pPr marL="497840">
              <a:lnSpc>
                <a:spcPts val="2038"/>
              </a:lnSpc>
            </a:pPr>
            <a:r>
              <a:rPr sz="2000" b="1" spc="-20">
                <a:latin typeface="Arial"/>
                <a:cs typeface="Arial"/>
              </a:rPr>
              <a:t>2%</a:t>
            </a:r>
            <a:endParaRPr sz="2000">
              <a:latin typeface="Arial"/>
              <a:cs typeface="Arial"/>
            </a:endParaRPr>
          </a:p>
          <a:p>
            <a:pPr marL="76200">
              <a:lnSpc>
                <a:spcPts val="2038"/>
              </a:lnSpc>
            </a:pPr>
            <a:r>
              <a:rPr sz="2000" b="1" spc="-20">
                <a:latin typeface="Arial"/>
                <a:cs typeface="Arial"/>
              </a:rPr>
              <a:t>3%</a:t>
            </a:r>
            <a:endParaRPr sz="2000">
              <a:latin typeface="Arial"/>
              <a:cs typeface="Arial"/>
            </a:endParaRPr>
          </a:p>
        </p:txBody>
      </p:sp>
      <p:sp>
        <p:nvSpPr>
          <p:cNvPr id="13" name="object 13"/>
          <p:cNvSpPr txBox="1"/>
          <p:nvPr/>
        </p:nvSpPr>
        <p:spPr>
          <a:xfrm>
            <a:off x="6985001" y="1705356"/>
            <a:ext cx="416558" cy="332142"/>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2000" b="1" spc="-20">
                <a:latin typeface="Arial"/>
                <a:cs typeface="Arial"/>
              </a:rPr>
              <a:t>7%</a:t>
            </a:r>
            <a:endParaRPr sz="2000">
              <a:latin typeface="Arial"/>
              <a:cs typeface="Arial"/>
            </a:endParaRPr>
          </a:p>
        </p:txBody>
      </p:sp>
      <p:pic>
        <p:nvPicPr>
          <p:cNvPr id="14" name="object 14"/>
          <p:cNvPicPr/>
          <p:nvPr/>
        </p:nvPicPr>
        <p:blipFill>
          <a:blip r:embed="rId3" cstate="print"/>
          <a:stretch>
            <a:fillRect/>
          </a:stretch>
        </p:blipFill>
        <p:spPr>
          <a:xfrm>
            <a:off x="12877894" y="2392774"/>
            <a:ext cx="138588" cy="138588"/>
          </a:xfrm>
          <a:prstGeom prst="rect">
            <a:avLst/>
          </a:prstGeom>
        </p:spPr>
      </p:pic>
      <p:sp>
        <p:nvSpPr>
          <p:cNvPr id="15" name="object 15"/>
          <p:cNvSpPr txBox="1"/>
          <p:nvPr/>
        </p:nvSpPr>
        <p:spPr>
          <a:xfrm>
            <a:off x="13044423" y="2124507"/>
            <a:ext cx="1489710" cy="586867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350520">
              <a:lnSpc>
                <a:spcPct val="139800"/>
              </a:lnSpc>
              <a:spcBef>
                <a:spcPts val="200"/>
              </a:spcBef>
            </a:pPr>
            <a:r>
              <a:rPr sz="2100" spc="-10">
                <a:solidFill>
                  <a:srgbClr val="585858"/>
                </a:solidFill>
                <a:latin typeface="Arial MT"/>
                <a:cs typeface="Arial MT"/>
              </a:rPr>
              <a:t>Sweden </a:t>
            </a:r>
            <a:r>
              <a:rPr sz="2100">
                <a:solidFill>
                  <a:srgbClr val="585858"/>
                </a:solidFill>
                <a:latin typeface="Arial MT"/>
                <a:cs typeface="Arial MT"/>
              </a:rPr>
              <a:t> </a:t>
            </a:r>
            <a:r>
              <a:rPr sz="2100" spc="-20">
                <a:solidFill>
                  <a:srgbClr val="585858"/>
                </a:solidFill>
                <a:latin typeface="Arial MT"/>
                <a:cs typeface="Arial MT"/>
              </a:rPr>
              <a:t>G</a:t>
            </a:r>
            <a:r>
              <a:rPr sz="2100">
                <a:solidFill>
                  <a:srgbClr val="585858"/>
                </a:solidFill>
                <a:latin typeface="Arial MT"/>
                <a:cs typeface="Arial MT"/>
              </a:rPr>
              <a:t>er</a:t>
            </a:r>
            <a:r>
              <a:rPr sz="2100" spc="-20">
                <a:solidFill>
                  <a:srgbClr val="585858"/>
                </a:solidFill>
                <a:latin typeface="Arial MT"/>
                <a:cs typeface="Arial MT"/>
              </a:rPr>
              <a:t>m</a:t>
            </a:r>
            <a:r>
              <a:rPr sz="2100" spc="-30">
                <a:solidFill>
                  <a:srgbClr val="585858"/>
                </a:solidFill>
                <a:latin typeface="Arial MT"/>
                <a:cs typeface="Arial MT"/>
              </a:rPr>
              <a:t>a</a:t>
            </a:r>
            <a:r>
              <a:rPr sz="2100">
                <a:solidFill>
                  <a:srgbClr val="585858"/>
                </a:solidFill>
                <a:latin typeface="Arial MT"/>
                <a:cs typeface="Arial MT"/>
              </a:rPr>
              <a:t>ny  Japan </a:t>
            </a:r>
            <a:r>
              <a:rPr sz="2100" spc="10">
                <a:solidFill>
                  <a:srgbClr val="585858"/>
                </a:solidFill>
                <a:latin typeface="Arial MT"/>
                <a:cs typeface="Arial MT"/>
              </a:rPr>
              <a:t> </a:t>
            </a:r>
            <a:r>
              <a:rPr sz="2100" spc="-10">
                <a:solidFill>
                  <a:srgbClr val="585858"/>
                </a:solidFill>
                <a:latin typeface="Arial MT"/>
                <a:cs typeface="Arial MT"/>
              </a:rPr>
              <a:t>Belgium </a:t>
            </a:r>
            <a:r>
              <a:rPr sz="2100">
                <a:solidFill>
                  <a:srgbClr val="585858"/>
                </a:solidFill>
                <a:latin typeface="Arial MT"/>
                <a:cs typeface="Arial MT"/>
              </a:rPr>
              <a:t> </a:t>
            </a:r>
            <a:r>
              <a:rPr sz="2100" spc="-10">
                <a:solidFill>
                  <a:srgbClr val="585858"/>
                </a:solidFill>
                <a:latin typeface="Arial MT"/>
                <a:cs typeface="Arial MT"/>
              </a:rPr>
              <a:t>China </a:t>
            </a:r>
            <a:r>
              <a:rPr sz="2100">
                <a:solidFill>
                  <a:srgbClr val="585858"/>
                </a:solidFill>
                <a:latin typeface="Arial MT"/>
                <a:cs typeface="Arial MT"/>
              </a:rPr>
              <a:t> </a:t>
            </a:r>
            <a:r>
              <a:rPr sz="2100" spc="-10">
                <a:solidFill>
                  <a:srgbClr val="585858"/>
                </a:solidFill>
                <a:latin typeface="Arial MT"/>
                <a:cs typeface="Arial MT"/>
              </a:rPr>
              <a:t>Italy </a:t>
            </a:r>
            <a:r>
              <a:rPr sz="2100">
                <a:solidFill>
                  <a:srgbClr val="585858"/>
                </a:solidFill>
                <a:latin typeface="Arial MT"/>
                <a:cs typeface="Arial MT"/>
              </a:rPr>
              <a:t> USA</a:t>
            </a:r>
            <a:endParaRPr sz="2100">
              <a:latin typeface="Arial MT"/>
              <a:cs typeface="Arial MT"/>
            </a:endParaRPr>
          </a:p>
          <a:p>
            <a:pPr marL="25400" marR="617220">
              <a:lnSpc>
                <a:spcPct val="139800"/>
              </a:lnSpc>
            </a:pPr>
            <a:r>
              <a:rPr sz="2100" spc="-20">
                <a:solidFill>
                  <a:srgbClr val="585858"/>
                </a:solidFill>
                <a:latin typeface="Arial MT"/>
                <a:cs typeface="Arial MT"/>
              </a:rPr>
              <a:t>F</a:t>
            </a:r>
            <a:r>
              <a:rPr sz="2100" spc="10">
                <a:solidFill>
                  <a:srgbClr val="585858"/>
                </a:solidFill>
                <a:latin typeface="Arial MT"/>
                <a:cs typeface="Arial MT"/>
              </a:rPr>
              <a:t>r</a:t>
            </a:r>
            <a:r>
              <a:rPr sz="2100" spc="-30">
                <a:solidFill>
                  <a:srgbClr val="585858"/>
                </a:solidFill>
                <a:latin typeface="Arial MT"/>
                <a:cs typeface="Arial MT"/>
              </a:rPr>
              <a:t>a</a:t>
            </a:r>
            <a:r>
              <a:rPr sz="2100">
                <a:solidFill>
                  <a:srgbClr val="585858"/>
                </a:solidFill>
                <a:latin typeface="Arial MT"/>
                <a:cs typeface="Arial MT"/>
              </a:rPr>
              <a:t>nce  </a:t>
            </a:r>
            <a:r>
              <a:rPr sz="2100" spc="-20">
                <a:solidFill>
                  <a:srgbClr val="585858"/>
                </a:solidFill>
                <a:latin typeface="Arial MT"/>
                <a:cs typeface="Arial MT"/>
              </a:rPr>
              <a:t>UK</a:t>
            </a:r>
            <a:endParaRPr sz="2100">
              <a:latin typeface="Arial MT"/>
              <a:cs typeface="Arial MT"/>
            </a:endParaRPr>
          </a:p>
          <a:p>
            <a:pPr marL="25400" marR="10160">
              <a:lnSpc>
                <a:spcPct val="139800"/>
              </a:lnSpc>
            </a:pPr>
            <a:r>
              <a:rPr sz="2100" spc="-20">
                <a:solidFill>
                  <a:srgbClr val="585858"/>
                </a:solidFill>
                <a:latin typeface="Arial MT"/>
                <a:cs typeface="Arial MT"/>
              </a:rPr>
              <a:t>N</a:t>
            </a:r>
            <a:r>
              <a:rPr sz="2100">
                <a:solidFill>
                  <a:srgbClr val="585858"/>
                </a:solidFill>
                <a:latin typeface="Arial MT"/>
                <a:cs typeface="Arial MT"/>
              </a:rPr>
              <a:t>e</a:t>
            </a:r>
            <a:r>
              <a:rPr sz="2100" spc="-10">
                <a:solidFill>
                  <a:srgbClr val="585858"/>
                </a:solidFill>
                <a:latin typeface="Arial MT"/>
                <a:cs typeface="Arial MT"/>
              </a:rPr>
              <a:t>t</a:t>
            </a:r>
            <a:r>
              <a:rPr sz="2100">
                <a:solidFill>
                  <a:srgbClr val="585858"/>
                </a:solidFill>
                <a:latin typeface="Arial MT"/>
                <a:cs typeface="Arial MT"/>
              </a:rPr>
              <a:t>her</a:t>
            </a:r>
            <a:r>
              <a:rPr sz="2100" spc="-20">
                <a:solidFill>
                  <a:srgbClr val="585858"/>
                </a:solidFill>
                <a:latin typeface="Arial MT"/>
                <a:cs typeface="Arial MT"/>
              </a:rPr>
              <a:t>l</a:t>
            </a:r>
            <a:r>
              <a:rPr sz="2100">
                <a:solidFill>
                  <a:srgbClr val="585858"/>
                </a:solidFill>
                <a:latin typeface="Arial MT"/>
                <a:cs typeface="Arial MT"/>
              </a:rPr>
              <a:t>a</a:t>
            </a:r>
            <a:r>
              <a:rPr sz="2100" spc="-30">
                <a:solidFill>
                  <a:srgbClr val="585858"/>
                </a:solidFill>
                <a:latin typeface="Arial MT"/>
                <a:cs typeface="Arial MT"/>
              </a:rPr>
              <a:t>n</a:t>
            </a:r>
            <a:r>
              <a:rPr sz="2100">
                <a:solidFill>
                  <a:srgbClr val="585858"/>
                </a:solidFill>
                <a:latin typeface="Arial MT"/>
                <a:cs typeface="Arial MT"/>
              </a:rPr>
              <a:t>ds  </a:t>
            </a:r>
            <a:r>
              <a:rPr sz="2100" spc="-10">
                <a:solidFill>
                  <a:srgbClr val="585858"/>
                </a:solidFill>
                <a:latin typeface="Arial MT"/>
                <a:cs typeface="Arial MT"/>
              </a:rPr>
              <a:t>Switzerland </a:t>
            </a:r>
            <a:r>
              <a:rPr sz="2100" spc="-560">
                <a:solidFill>
                  <a:srgbClr val="585858"/>
                </a:solidFill>
                <a:latin typeface="Arial MT"/>
                <a:cs typeface="Arial MT"/>
              </a:rPr>
              <a:t> </a:t>
            </a:r>
            <a:r>
              <a:rPr sz="2100" spc="-10">
                <a:solidFill>
                  <a:srgbClr val="585858"/>
                </a:solidFill>
                <a:latin typeface="Arial MT"/>
                <a:cs typeface="Arial MT"/>
              </a:rPr>
              <a:t>Austria </a:t>
            </a:r>
            <a:r>
              <a:rPr sz="2100">
                <a:solidFill>
                  <a:srgbClr val="585858"/>
                </a:solidFill>
                <a:latin typeface="Arial MT"/>
                <a:cs typeface="Arial MT"/>
              </a:rPr>
              <a:t> </a:t>
            </a:r>
            <a:r>
              <a:rPr sz="2100" spc="-10">
                <a:solidFill>
                  <a:srgbClr val="585858"/>
                </a:solidFill>
                <a:latin typeface="Arial MT"/>
                <a:cs typeface="Arial MT"/>
              </a:rPr>
              <a:t>Other</a:t>
            </a:r>
            <a:endParaRPr sz="2100">
              <a:latin typeface="Arial MT"/>
              <a:cs typeface="Arial MT"/>
            </a:endParaRPr>
          </a:p>
        </p:txBody>
      </p:sp>
      <p:pic>
        <p:nvPicPr>
          <p:cNvPr id="16" name="object 16"/>
          <p:cNvPicPr/>
          <p:nvPr/>
        </p:nvPicPr>
        <p:blipFill>
          <a:blip r:embed="rId4" cstate="print"/>
          <a:stretch>
            <a:fillRect/>
          </a:stretch>
        </p:blipFill>
        <p:spPr>
          <a:xfrm>
            <a:off x="12877894" y="2840830"/>
            <a:ext cx="138588" cy="138588"/>
          </a:xfrm>
          <a:prstGeom prst="rect">
            <a:avLst/>
          </a:prstGeom>
        </p:spPr>
      </p:pic>
      <p:pic>
        <p:nvPicPr>
          <p:cNvPr id="17" name="object 17"/>
          <p:cNvPicPr/>
          <p:nvPr/>
        </p:nvPicPr>
        <p:blipFill>
          <a:blip r:embed="rId5" cstate="print"/>
          <a:stretch>
            <a:fillRect/>
          </a:stretch>
        </p:blipFill>
        <p:spPr>
          <a:xfrm>
            <a:off x="12877894" y="3288886"/>
            <a:ext cx="138588" cy="138588"/>
          </a:xfrm>
          <a:prstGeom prst="rect">
            <a:avLst/>
          </a:prstGeom>
        </p:spPr>
      </p:pic>
      <p:pic>
        <p:nvPicPr>
          <p:cNvPr id="18" name="object 18"/>
          <p:cNvPicPr/>
          <p:nvPr/>
        </p:nvPicPr>
        <p:blipFill>
          <a:blip r:embed="rId6" cstate="print"/>
          <a:stretch>
            <a:fillRect/>
          </a:stretch>
        </p:blipFill>
        <p:spPr>
          <a:xfrm>
            <a:off x="12877894" y="3736942"/>
            <a:ext cx="138588" cy="138588"/>
          </a:xfrm>
          <a:prstGeom prst="rect">
            <a:avLst/>
          </a:prstGeom>
        </p:spPr>
      </p:pic>
      <p:pic>
        <p:nvPicPr>
          <p:cNvPr id="19" name="object 19"/>
          <p:cNvPicPr/>
          <p:nvPr/>
        </p:nvPicPr>
        <p:blipFill>
          <a:blip r:embed="rId7" cstate="print"/>
          <a:stretch>
            <a:fillRect/>
          </a:stretch>
        </p:blipFill>
        <p:spPr>
          <a:xfrm>
            <a:off x="12877894" y="4181950"/>
            <a:ext cx="138588" cy="138588"/>
          </a:xfrm>
          <a:prstGeom prst="rect">
            <a:avLst/>
          </a:prstGeom>
        </p:spPr>
      </p:pic>
      <p:pic>
        <p:nvPicPr>
          <p:cNvPr id="20" name="object 20"/>
          <p:cNvPicPr/>
          <p:nvPr/>
        </p:nvPicPr>
        <p:blipFill>
          <a:blip r:embed="rId8" cstate="print"/>
          <a:stretch>
            <a:fillRect/>
          </a:stretch>
        </p:blipFill>
        <p:spPr>
          <a:xfrm>
            <a:off x="12877894" y="4630006"/>
            <a:ext cx="138588" cy="138588"/>
          </a:xfrm>
          <a:prstGeom prst="rect">
            <a:avLst/>
          </a:prstGeom>
        </p:spPr>
      </p:pic>
      <p:pic>
        <p:nvPicPr>
          <p:cNvPr id="21" name="object 21"/>
          <p:cNvPicPr/>
          <p:nvPr/>
        </p:nvPicPr>
        <p:blipFill>
          <a:blip r:embed="rId9" cstate="print"/>
          <a:stretch>
            <a:fillRect/>
          </a:stretch>
        </p:blipFill>
        <p:spPr>
          <a:xfrm>
            <a:off x="12877894" y="5078062"/>
            <a:ext cx="138588" cy="138588"/>
          </a:xfrm>
          <a:prstGeom prst="rect">
            <a:avLst/>
          </a:prstGeom>
        </p:spPr>
      </p:pic>
      <p:pic>
        <p:nvPicPr>
          <p:cNvPr id="22" name="object 22"/>
          <p:cNvPicPr/>
          <p:nvPr/>
        </p:nvPicPr>
        <p:blipFill>
          <a:blip r:embed="rId10" cstate="print"/>
          <a:stretch>
            <a:fillRect/>
          </a:stretch>
        </p:blipFill>
        <p:spPr>
          <a:xfrm>
            <a:off x="12877894" y="5526118"/>
            <a:ext cx="138588" cy="138588"/>
          </a:xfrm>
          <a:prstGeom prst="rect">
            <a:avLst/>
          </a:prstGeom>
        </p:spPr>
      </p:pic>
      <p:pic>
        <p:nvPicPr>
          <p:cNvPr id="23" name="object 23"/>
          <p:cNvPicPr/>
          <p:nvPr/>
        </p:nvPicPr>
        <p:blipFill>
          <a:blip r:embed="rId11" cstate="print"/>
          <a:stretch>
            <a:fillRect/>
          </a:stretch>
        </p:blipFill>
        <p:spPr>
          <a:xfrm>
            <a:off x="12877894" y="5974174"/>
            <a:ext cx="138588" cy="138588"/>
          </a:xfrm>
          <a:prstGeom prst="rect">
            <a:avLst/>
          </a:prstGeom>
        </p:spPr>
      </p:pic>
      <p:pic>
        <p:nvPicPr>
          <p:cNvPr id="24" name="object 24"/>
          <p:cNvPicPr/>
          <p:nvPr/>
        </p:nvPicPr>
        <p:blipFill>
          <a:blip r:embed="rId12" cstate="print"/>
          <a:stretch>
            <a:fillRect/>
          </a:stretch>
        </p:blipFill>
        <p:spPr>
          <a:xfrm>
            <a:off x="12877894" y="6419182"/>
            <a:ext cx="138588" cy="138588"/>
          </a:xfrm>
          <a:prstGeom prst="rect">
            <a:avLst/>
          </a:prstGeom>
        </p:spPr>
      </p:pic>
      <p:pic>
        <p:nvPicPr>
          <p:cNvPr id="25" name="object 25"/>
          <p:cNvPicPr/>
          <p:nvPr/>
        </p:nvPicPr>
        <p:blipFill>
          <a:blip r:embed="rId13" cstate="print"/>
          <a:stretch>
            <a:fillRect/>
          </a:stretch>
        </p:blipFill>
        <p:spPr>
          <a:xfrm>
            <a:off x="12877894" y="6867238"/>
            <a:ext cx="138588" cy="138588"/>
          </a:xfrm>
          <a:prstGeom prst="rect">
            <a:avLst/>
          </a:prstGeom>
        </p:spPr>
      </p:pic>
      <p:pic>
        <p:nvPicPr>
          <p:cNvPr id="26" name="object 26"/>
          <p:cNvPicPr/>
          <p:nvPr/>
        </p:nvPicPr>
        <p:blipFill>
          <a:blip r:embed="rId14" cstate="print"/>
          <a:stretch>
            <a:fillRect/>
          </a:stretch>
        </p:blipFill>
        <p:spPr>
          <a:xfrm>
            <a:off x="12877894" y="7315294"/>
            <a:ext cx="138588" cy="138588"/>
          </a:xfrm>
          <a:prstGeom prst="rect">
            <a:avLst/>
          </a:prstGeom>
        </p:spPr>
      </p:pic>
      <p:pic>
        <p:nvPicPr>
          <p:cNvPr id="27" name="object 27"/>
          <p:cNvPicPr/>
          <p:nvPr/>
        </p:nvPicPr>
        <p:blipFill>
          <a:blip r:embed="rId15" cstate="print"/>
          <a:stretch>
            <a:fillRect/>
          </a:stretch>
        </p:blipFill>
        <p:spPr>
          <a:xfrm>
            <a:off x="12877894" y="7763350"/>
            <a:ext cx="138588" cy="138588"/>
          </a:xfrm>
          <a:prstGeom prst="rect">
            <a:avLst/>
          </a:prstGeom>
        </p:spPr>
      </p:pic>
      <p:sp>
        <p:nvSpPr>
          <p:cNvPr id="28" name="object 28"/>
          <p:cNvSpPr txBox="1"/>
          <p:nvPr/>
        </p:nvSpPr>
        <p:spPr>
          <a:xfrm>
            <a:off x="2010055" y="8519362"/>
            <a:ext cx="14832330" cy="350096"/>
          </a:xfrm>
          <a:prstGeom prst="rect">
            <a:avLst/>
          </a:prstGeom>
        </p:spPr>
        <p:txBody>
          <a:bodyPr vert="horz" wrap="square" lIns="0" tIns="266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10"/>
              </a:spcBef>
            </a:pPr>
            <a:r>
              <a:rPr sz="2100">
                <a:latin typeface="Arial MT"/>
                <a:cs typeface="Arial MT"/>
              </a:rPr>
              <a:t>Based</a:t>
            </a:r>
            <a:r>
              <a:rPr sz="2100" spc="-30">
                <a:latin typeface="Arial MT"/>
                <a:cs typeface="Arial MT"/>
              </a:rPr>
              <a:t> </a:t>
            </a:r>
            <a:r>
              <a:rPr sz="2100">
                <a:latin typeface="Arial MT"/>
                <a:cs typeface="Arial MT"/>
              </a:rPr>
              <a:t>on</a:t>
            </a:r>
            <a:r>
              <a:rPr sz="2100" spc="-10">
                <a:latin typeface="Arial MT"/>
                <a:cs typeface="Arial MT"/>
              </a:rPr>
              <a:t> </a:t>
            </a:r>
            <a:r>
              <a:rPr sz="2100">
                <a:latin typeface="Arial MT"/>
                <a:cs typeface="Arial MT"/>
              </a:rPr>
              <a:t>data provided in ECHA</a:t>
            </a:r>
            <a:r>
              <a:rPr sz="2100" spc="-80">
                <a:latin typeface="Arial MT"/>
                <a:cs typeface="Arial MT"/>
              </a:rPr>
              <a:t> </a:t>
            </a:r>
            <a:r>
              <a:rPr sz="2100">
                <a:latin typeface="Arial MT"/>
                <a:cs typeface="Arial MT"/>
              </a:rPr>
              <a:t>news:</a:t>
            </a:r>
            <a:r>
              <a:rPr sz="2100" spc="20">
                <a:latin typeface="Arial MT"/>
                <a:cs typeface="Arial MT"/>
              </a:rPr>
              <a:t> </a:t>
            </a:r>
            <a:r>
              <a:rPr sz="2100" u="sng">
                <a:solidFill>
                  <a:srgbClr val="1A6FB8"/>
                </a:solidFill>
                <a:uFill>
                  <a:solidFill>
                    <a:srgbClr val="1A6FB8"/>
                  </a:solidFill>
                </a:uFill>
                <a:latin typeface="Arial MT"/>
                <a:cs typeface="Arial MT"/>
                <a:hlinkClick r:id="rId16"/>
              </a:rPr>
              <a:t>https://echa.europa.eu/-/echa-receives-5-600-comments-on-pfas-restriction-proposal</a:t>
            </a:r>
            <a:endParaRPr sz="2100">
              <a:latin typeface="Arial MT"/>
              <a:cs typeface="Arial MT"/>
            </a:endParaRPr>
          </a:p>
        </p:txBody>
      </p:sp>
      <p:sp>
        <p:nvSpPr>
          <p:cNvPr id="29" name="object 29"/>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23</a:t>
            </a:fld>
            <a:endParaRPr spc="-10"/>
          </a:p>
        </p:txBody>
      </p:sp>
    </p:spTree>
    <p:extLst>
      <p:ext uri="{BB962C8B-B14F-4D97-AF65-F5344CB8AC3E}">
        <p14:creationId xmlns:p14="http://schemas.microsoft.com/office/powerpoint/2010/main" val="33392789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438138" y="226312"/>
            <a:ext cx="540512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Current</a:t>
            </a:r>
            <a:r>
              <a:rPr sz="4400" spc="250"/>
              <a:t> </a:t>
            </a:r>
            <a:r>
              <a:rPr sz="4400" spc="70"/>
              <a:t>state</a:t>
            </a:r>
            <a:r>
              <a:rPr sz="4400" spc="190"/>
              <a:t> </a:t>
            </a:r>
            <a:r>
              <a:rPr sz="4400" spc="40"/>
              <a:t>of</a:t>
            </a:r>
            <a:r>
              <a:rPr sz="4400" spc="170"/>
              <a:t> </a:t>
            </a:r>
            <a:r>
              <a:rPr sz="4400" spc="60"/>
              <a:t>Play</a:t>
            </a:r>
            <a:endParaRPr sz="44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24</a:t>
            </a:fld>
            <a:endParaRPr spc="-10"/>
          </a:p>
        </p:txBody>
      </p:sp>
      <p:sp>
        <p:nvSpPr>
          <p:cNvPr id="3" name="object 3"/>
          <p:cNvSpPr txBox="1"/>
          <p:nvPr/>
        </p:nvSpPr>
        <p:spPr>
          <a:xfrm>
            <a:off x="1063345" y="2086356"/>
            <a:ext cx="13799818" cy="5793894"/>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67690" indent="-543560">
              <a:lnSpc>
                <a:spcPct val="100000"/>
              </a:lnSpc>
              <a:spcBef>
                <a:spcPts val="200"/>
              </a:spcBef>
              <a:buFont typeface="Arial MT"/>
              <a:buChar char="•"/>
              <a:tabLst>
                <a:tab pos="567690" algn="l"/>
                <a:tab pos="568960" algn="l"/>
              </a:tabLst>
            </a:pPr>
            <a:r>
              <a:rPr sz="3600" b="1" spc="80">
                <a:solidFill>
                  <a:srgbClr val="1A6FB8"/>
                </a:solidFill>
                <a:latin typeface="Arial"/>
                <a:cs typeface="Arial"/>
              </a:rPr>
              <a:t>Discussion</a:t>
            </a:r>
            <a:r>
              <a:rPr sz="3600" b="1" spc="210">
                <a:solidFill>
                  <a:srgbClr val="1A6FB8"/>
                </a:solidFill>
                <a:latin typeface="Arial"/>
                <a:cs typeface="Arial"/>
              </a:rPr>
              <a:t> </a:t>
            </a:r>
            <a:r>
              <a:rPr sz="3600" b="1" spc="50">
                <a:solidFill>
                  <a:srgbClr val="1A6FB8"/>
                </a:solidFill>
                <a:latin typeface="Arial"/>
                <a:cs typeface="Arial"/>
              </a:rPr>
              <a:t>in</a:t>
            </a:r>
            <a:r>
              <a:rPr sz="3600" b="1" spc="160">
                <a:solidFill>
                  <a:srgbClr val="1A6FB8"/>
                </a:solidFill>
                <a:latin typeface="Arial"/>
                <a:cs typeface="Arial"/>
              </a:rPr>
              <a:t> </a:t>
            </a:r>
            <a:r>
              <a:rPr sz="3600" b="1" spc="70">
                <a:solidFill>
                  <a:srgbClr val="1A6FB8"/>
                </a:solidFill>
                <a:latin typeface="Arial"/>
                <a:cs typeface="Arial"/>
              </a:rPr>
              <a:t>RAC/SEAC</a:t>
            </a:r>
            <a:r>
              <a:rPr sz="3600" b="1" spc="260">
                <a:solidFill>
                  <a:srgbClr val="1A6FB8"/>
                </a:solidFill>
                <a:latin typeface="Arial"/>
                <a:cs typeface="Arial"/>
              </a:rPr>
              <a:t> </a:t>
            </a:r>
            <a:r>
              <a:rPr sz="3600" b="1" spc="100">
                <a:solidFill>
                  <a:srgbClr val="1A6FB8"/>
                </a:solidFill>
                <a:latin typeface="Arial"/>
                <a:cs typeface="Arial"/>
              </a:rPr>
              <a:t>ongoing</a:t>
            </a:r>
            <a:endParaRPr sz="3600">
              <a:latin typeface="Arial"/>
              <a:cs typeface="Arial"/>
            </a:endParaRPr>
          </a:p>
          <a:p>
            <a:pPr>
              <a:lnSpc>
                <a:spcPct val="100000"/>
              </a:lnSpc>
              <a:spcBef>
                <a:spcPts val="70"/>
              </a:spcBef>
              <a:buClr>
                <a:srgbClr val="1A6FB8"/>
              </a:buClr>
              <a:buFont typeface="Arial MT"/>
              <a:buChar char="•"/>
            </a:pPr>
            <a:endParaRPr sz="5200">
              <a:latin typeface="Arial"/>
              <a:cs typeface="Arial"/>
            </a:endParaRPr>
          </a:p>
          <a:p>
            <a:pPr marL="1107440" lvl="1" indent="-539750">
              <a:lnSpc>
                <a:spcPct val="100000"/>
              </a:lnSpc>
              <a:buChar char="•"/>
              <a:tabLst>
                <a:tab pos="1106170" algn="l"/>
                <a:tab pos="1107440" algn="l"/>
              </a:tabLst>
            </a:pPr>
            <a:r>
              <a:rPr sz="3600" spc="70">
                <a:latin typeface="Arial MT"/>
                <a:cs typeface="Arial MT"/>
              </a:rPr>
              <a:t>Sector</a:t>
            </a:r>
            <a:r>
              <a:rPr sz="3600" spc="190">
                <a:latin typeface="Arial MT"/>
                <a:cs typeface="Arial MT"/>
              </a:rPr>
              <a:t> </a:t>
            </a:r>
            <a:r>
              <a:rPr sz="3600" spc="60">
                <a:latin typeface="Arial MT"/>
                <a:cs typeface="Arial MT"/>
              </a:rPr>
              <a:t>based</a:t>
            </a:r>
            <a:r>
              <a:rPr sz="3600" spc="200">
                <a:latin typeface="Arial MT"/>
                <a:cs typeface="Arial MT"/>
              </a:rPr>
              <a:t> </a:t>
            </a:r>
            <a:r>
              <a:rPr sz="3600" spc="70">
                <a:latin typeface="Arial MT"/>
                <a:cs typeface="Arial MT"/>
              </a:rPr>
              <a:t>approach</a:t>
            </a:r>
            <a:endParaRPr sz="3600">
              <a:latin typeface="Arial MT"/>
              <a:cs typeface="Arial MT"/>
            </a:endParaRPr>
          </a:p>
          <a:p>
            <a:pPr marL="1107440" lvl="1" indent="-539750">
              <a:lnSpc>
                <a:spcPct val="100000"/>
              </a:lnSpc>
              <a:spcBef>
                <a:spcPts val="2060"/>
              </a:spcBef>
              <a:buChar char="•"/>
              <a:tabLst>
                <a:tab pos="1106170" algn="l"/>
                <a:tab pos="1107440" algn="l"/>
              </a:tabLst>
            </a:pPr>
            <a:r>
              <a:rPr sz="3600" spc="70">
                <a:latin typeface="Arial MT"/>
                <a:cs typeface="Arial MT"/>
              </a:rPr>
              <a:t>First</a:t>
            </a:r>
            <a:r>
              <a:rPr sz="3600" spc="160">
                <a:latin typeface="Arial MT"/>
                <a:cs typeface="Arial MT"/>
              </a:rPr>
              <a:t> </a:t>
            </a:r>
            <a:r>
              <a:rPr sz="3600" spc="70">
                <a:latin typeface="Arial MT"/>
                <a:cs typeface="Arial MT"/>
              </a:rPr>
              <a:t>sector:</a:t>
            </a:r>
            <a:r>
              <a:rPr sz="3600" spc="180">
                <a:latin typeface="Arial MT"/>
                <a:cs typeface="Arial MT"/>
              </a:rPr>
              <a:t> </a:t>
            </a:r>
            <a:r>
              <a:rPr sz="3600" spc="60">
                <a:latin typeface="Arial MT"/>
                <a:cs typeface="Arial MT"/>
              </a:rPr>
              <a:t>FCM</a:t>
            </a:r>
            <a:endParaRPr sz="3600">
              <a:latin typeface="Arial MT"/>
              <a:cs typeface="Arial MT"/>
            </a:endParaRPr>
          </a:p>
          <a:p>
            <a:pPr marL="1107440" lvl="1" indent="-539750">
              <a:lnSpc>
                <a:spcPct val="100000"/>
              </a:lnSpc>
              <a:spcBef>
                <a:spcPts val="2070"/>
              </a:spcBef>
              <a:buChar char="•"/>
              <a:tabLst>
                <a:tab pos="1106170" algn="l"/>
                <a:tab pos="1107440" algn="l"/>
              </a:tabLst>
            </a:pPr>
            <a:r>
              <a:rPr sz="3600" spc="60">
                <a:latin typeface="Arial MT"/>
                <a:cs typeface="Arial MT"/>
              </a:rPr>
              <a:t>Next:</a:t>
            </a:r>
            <a:r>
              <a:rPr sz="3600" spc="228">
                <a:latin typeface="Arial MT"/>
                <a:cs typeface="Arial MT"/>
              </a:rPr>
              <a:t> </a:t>
            </a:r>
            <a:r>
              <a:rPr sz="3600" spc="50">
                <a:latin typeface="Arial MT"/>
                <a:cs typeface="Arial MT"/>
              </a:rPr>
              <a:t>Ski</a:t>
            </a:r>
            <a:r>
              <a:rPr sz="3600" spc="220">
                <a:latin typeface="Arial MT"/>
                <a:cs typeface="Arial MT"/>
              </a:rPr>
              <a:t> </a:t>
            </a:r>
            <a:r>
              <a:rPr sz="3600" spc="40">
                <a:latin typeface="Arial MT"/>
                <a:cs typeface="Arial MT"/>
              </a:rPr>
              <a:t>wax,</a:t>
            </a:r>
            <a:r>
              <a:rPr sz="3600" spc="310">
                <a:latin typeface="Arial MT"/>
                <a:cs typeface="Arial MT"/>
              </a:rPr>
              <a:t> </a:t>
            </a:r>
            <a:r>
              <a:rPr sz="3600" spc="70">
                <a:latin typeface="Arial MT"/>
                <a:cs typeface="Arial MT"/>
              </a:rPr>
              <a:t>consumer</a:t>
            </a:r>
            <a:r>
              <a:rPr sz="3600" spc="290">
                <a:latin typeface="Arial MT"/>
                <a:cs typeface="Arial MT"/>
              </a:rPr>
              <a:t> </a:t>
            </a:r>
            <a:r>
              <a:rPr sz="3600" spc="70">
                <a:latin typeface="Arial MT"/>
                <a:cs typeface="Arial MT"/>
              </a:rPr>
              <a:t>mixtures,</a:t>
            </a:r>
            <a:r>
              <a:rPr sz="3600" spc="240">
                <a:latin typeface="Arial MT"/>
                <a:cs typeface="Arial MT"/>
              </a:rPr>
              <a:t> </a:t>
            </a:r>
            <a:r>
              <a:rPr sz="3600" spc="70">
                <a:latin typeface="Arial MT"/>
                <a:cs typeface="Arial MT"/>
              </a:rPr>
              <a:t>cosmetics</a:t>
            </a:r>
            <a:endParaRPr sz="3600">
              <a:latin typeface="Arial MT"/>
              <a:cs typeface="Arial MT"/>
            </a:endParaRPr>
          </a:p>
          <a:p>
            <a:pPr marL="1107440" marR="1854200" lvl="1" indent="-539750">
              <a:lnSpc>
                <a:spcPct val="100000"/>
              </a:lnSpc>
              <a:spcBef>
                <a:spcPts val="2070"/>
              </a:spcBef>
              <a:buChar char="•"/>
              <a:tabLst>
                <a:tab pos="1106170" algn="l"/>
                <a:tab pos="1107440" algn="l"/>
              </a:tabLst>
            </a:pPr>
            <a:r>
              <a:rPr sz="3600" spc="70">
                <a:latin typeface="Arial MT"/>
                <a:cs typeface="Arial MT"/>
              </a:rPr>
              <a:t>Discussion</a:t>
            </a:r>
            <a:r>
              <a:rPr sz="3600" spc="290">
                <a:latin typeface="Arial MT"/>
                <a:cs typeface="Arial MT"/>
              </a:rPr>
              <a:t> </a:t>
            </a:r>
            <a:r>
              <a:rPr sz="3600" spc="30">
                <a:latin typeface="Arial MT"/>
                <a:cs typeface="Arial MT"/>
              </a:rPr>
              <a:t>on</a:t>
            </a:r>
            <a:r>
              <a:rPr sz="3600" spc="220">
                <a:latin typeface="Arial MT"/>
                <a:cs typeface="Arial MT"/>
              </a:rPr>
              <a:t> </a:t>
            </a:r>
            <a:r>
              <a:rPr sz="3600" spc="60">
                <a:latin typeface="Arial MT"/>
                <a:cs typeface="Arial MT"/>
              </a:rPr>
              <a:t>these</a:t>
            </a:r>
            <a:r>
              <a:rPr sz="3600" spc="260">
                <a:latin typeface="Arial MT"/>
                <a:cs typeface="Arial MT"/>
              </a:rPr>
              <a:t> </a:t>
            </a:r>
            <a:r>
              <a:rPr sz="3600" spc="70">
                <a:latin typeface="Arial MT"/>
                <a:cs typeface="Arial MT"/>
              </a:rPr>
              <a:t>sectors</a:t>
            </a:r>
            <a:r>
              <a:rPr sz="3600" spc="250">
                <a:latin typeface="Arial MT"/>
                <a:cs typeface="Arial MT"/>
              </a:rPr>
              <a:t> </a:t>
            </a:r>
            <a:r>
              <a:rPr sz="3600">
                <a:latin typeface="Arial MT"/>
                <a:cs typeface="Arial MT"/>
              </a:rPr>
              <a:t>&amp;</a:t>
            </a:r>
            <a:r>
              <a:rPr sz="3600" spc="200">
                <a:latin typeface="Arial MT"/>
                <a:cs typeface="Arial MT"/>
              </a:rPr>
              <a:t> </a:t>
            </a:r>
            <a:r>
              <a:rPr sz="3600" spc="60">
                <a:latin typeface="Arial MT"/>
                <a:cs typeface="Arial MT"/>
              </a:rPr>
              <a:t>hazard</a:t>
            </a:r>
            <a:r>
              <a:rPr sz="3600" spc="250">
                <a:latin typeface="Arial MT"/>
                <a:cs typeface="Arial MT"/>
              </a:rPr>
              <a:t> </a:t>
            </a:r>
            <a:r>
              <a:rPr sz="3600" spc="70">
                <a:latin typeface="Arial MT"/>
                <a:cs typeface="Arial MT"/>
              </a:rPr>
              <a:t>foreseen</a:t>
            </a:r>
            <a:r>
              <a:rPr sz="3600" spc="300">
                <a:latin typeface="Arial MT"/>
                <a:cs typeface="Arial MT"/>
              </a:rPr>
              <a:t> </a:t>
            </a:r>
            <a:r>
              <a:rPr sz="3600" spc="60">
                <a:latin typeface="Arial MT"/>
                <a:cs typeface="Arial MT"/>
              </a:rPr>
              <a:t>for </a:t>
            </a:r>
            <a:r>
              <a:rPr sz="3600" spc="-968">
                <a:latin typeface="Arial MT"/>
                <a:cs typeface="Arial MT"/>
              </a:rPr>
              <a:t> </a:t>
            </a:r>
            <a:r>
              <a:rPr sz="3600" spc="60">
                <a:latin typeface="Arial MT"/>
                <a:cs typeface="Arial MT"/>
              </a:rPr>
              <a:t>Spring</a:t>
            </a:r>
            <a:r>
              <a:rPr sz="3600" spc="220">
                <a:latin typeface="Arial MT"/>
                <a:cs typeface="Arial MT"/>
              </a:rPr>
              <a:t> </a:t>
            </a:r>
            <a:r>
              <a:rPr sz="3600" spc="50">
                <a:latin typeface="Arial MT"/>
                <a:cs typeface="Arial MT"/>
              </a:rPr>
              <a:t>2024</a:t>
            </a:r>
            <a:endParaRPr sz="3600">
              <a:latin typeface="Arial MT"/>
              <a:cs typeface="Arial MT"/>
            </a:endParaRPr>
          </a:p>
          <a:p>
            <a:pPr marL="1107440" lvl="1" indent="-539750">
              <a:lnSpc>
                <a:spcPct val="100000"/>
              </a:lnSpc>
              <a:spcBef>
                <a:spcPts val="2060"/>
              </a:spcBef>
              <a:buChar char="•"/>
              <a:tabLst>
                <a:tab pos="1106170" algn="l"/>
                <a:tab pos="1107440" algn="l"/>
              </a:tabLst>
            </a:pPr>
            <a:r>
              <a:rPr sz="3600" spc="70">
                <a:latin typeface="Arial MT"/>
                <a:cs typeface="Arial MT"/>
              </a:rPr>
              <a:t>Committee</a:t>
            </a:r>
            <a:r>
              <a:rPr sz="3600" spc="270">
                <a:latin typeface="Arial MT"/>
                <a:cs typeface="Arial MT"/>
              </a:rPr>
              <a:t> </a:t>
            </a:r>
            <a:r>
              <a:rPr sz="3600" spc="60">
                <a:latin typeface="Arial MT"/>
                <a:cs typeface="Arial MT"/>
              </a:rPr>
              <a:t>workplan</a:t>
            </a:r>
            <a:r>
              <a:rPr sz="3600" spc="330">
                <a:latin typeface="Arial MT"/>
                <a:cs typeface="Arial MT"/>
              </a:rPr>
              <a:t> </a:t>
            </a:r>
            <a:r>
              <a:rPr sz="3600" spc="50">
                <a:latin typeface="Arial MT"/>
                <a:cs typeface="Arial MT"/>
              </a:rPr>
              <a:t>for</a:t>
            </a:r>
            <a:r>
              <a:rPr sz="3600" spc="190">
                <a:latin typeface="Arial MT"/>
                <a:cs typeface="Arial MT"/>
              </a:rPr>
              <a:t> </a:t>
            </a:r>
            <a:r>
              <a:rPr sz="3600" spc="50">
                <a:latin typeface="Arial MT"/>
                <a:cs typeface="Arial MT"/>
              </a:rPr>
              <a:t>2024</a:t>
            </a:r>
            <a:r>
              <a:rPr sz="3600" spc="260">
                <a:latin typeface="Arial MT"/>
                <a:cs typeface="Arial MT"/>
              </a:rPr>
              <a:t> </a:t>
            </a:r>
            <a:r>
              <a:rPr sz="3600" spc="50">
                <a:latin typeface="Arial MT"/>
                <a:cs typeface="Arial MT"/>
              </a:rPr>
              <a:t>to</a:t>
            </a:r>
            <a:r>
              <a:rPr sz="3600" spc="180">
                <a:latin typeface="Arial MT"/>
                <a:cs typeface="Arial MT"/>
              </a:rPr>
              <a:t> </a:t>
            </a:r>
            <a:r>
              <a:rPr sz="3600" spc="40">
                <a:latin typeface="Arial MT"/>
                <a:cs typeface="Arial MT"/>
              </a:rPr>
              <a:t>be</a:t>
            </a:r>
            <a:r>
              <a:rPr sz="3600" spc="210">
                <a:latin typeface="Arial MT"/>
                <a:cs typeface="Arial MT"/>
              </a:rPr>
              <a:t> </a:t>
            </a:r>
            <a:r>
              <a:rPr sz="3600" spc="70">
                <a:latin typeface="Arial MT"/>
                <a:cs typeface="Arial MT"/>
              </a:rPr>
              <a:t>discussed</a:t>
            </a:r>
            <a:r>
              <a:rPr sz="3600" spc="290">
                <a:latin typeface="Arial MT"/>
                <a:cs typeface="Arial MT"/>
              </a:rPr>
              <a:t> </a:t>
            </a:r>
            <a:r>
              <a:rPr sz="3600" spc="40">
                <a:latin typeface="Arial MT"/>
                <a:cs typeface="Arial MT"/>
              </a:rPr>
              <a:t>in</a:t>
            </a:r>
            <a:r>
              <a:rPr sz="3600" spc="210">
                <a:latin typeface="Arial MT"/>
                <a:cs typeface="Arial MT"/>
              </a:rPr>
              <a:t> </a:t>
            </a:r>
            <a:r>
              <a:rPr sz="3600" spc="70">
                <a:latin typeface="Arial MT"/>
                <a:cs typeface="Arial MT"/>
              </a:rPr>
              <a:t>December</a:t>
            </a:r>
            <a:endParaRPr sz="3600">
              <a:latin typeface="Arial MT"/>
              <a:cs typeface="Arial MT"/>
            </a:endParaRPr>
          </a:p>
        </p:txBody>
      </p:sp>
    </p:spTree>
    <p:extLst>
      <p:ext uri="{BB962C8B-B14F-4D97-AF65-F5344CB8AC3E}">
        <p14:creationId xmlns:p14="http://schemas.microsoft.com/office/powerpoint/2010/main" val="3025714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529321" y="226312"/>
            <a:ext cx="321437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C</a:t>
            </a:r>
            <a:r>
              <a:rPr sz="4400" spc="80"/>
              <a:t>on</a:t>
            </a:r>
            <a:r>
              <a:rPr sz="4400" spc="90"/>
              <a:t>cl</a:t>
            </a:r>
            <a:r>
              <a:rPr sz="4400" spc="80"/>
              <a:t>u</a:t>
            </a:r>
            <a:r>
              <a:rPr sz="4400" spc="90"/>
              <a:t>si</a:t>
            </a:r>
            <a:r>
              <a:rPr sz="4400" spc="80"/>
              <a:t>on</a:t>
            </a:r>
            <a:r>
              <a:rPr sz="4400" spc="-10"/>
              <a:t>s</a:t>
            </a:r>
            <a:endParaRPr sz="440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25</a:t>
            </a:fld>
            <a:endParaRPr spc="-10"/>
          </a:p>
        </p:txBody>
      </p:sp>
      <p:sp>
        <p:nvSpPr>
          <p:cNvPr id="3" name="object 3"/>
          <p:cNvSpPr txBox="1"/>
          <p:nvPr/>
        </p:nvSpPr>
        <p:spPr>
          <a:xfrm>
            <a:off x="1198677" y="1486332"/>
            <a:ext cx="13834110" cy="6608219"/>
          </a:xfrm>
          <a:prstGeom prst="rect">
            <a:avLst/>
          </a:prstGeom>
        </p:spPr>
        <p:txBody>
          <a:bodyPr vert="horz" wrap="square" lIns="0" tIns="28829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67690" indent="-543560">
              <a:lnSpc>
                <a:spcPct val="100000"/>
              </a:lnSpc>
              <a:spcBef>
                <a:spcPts val="2270"/>
              </a:spcBef>
              <a:buFont typeface="Arial MT"/>
              <a:buChar char="•"/>
              <a:tabLst>
                <a:tab pos="567690" algn="l"/>
                <a:tab pos="568960" algn="l"/>
              </a:tabLst>
            </a:pPr>
            <a:r>
              <a:rPr sz="3600" b="1" spc="70">
                <a:latin typeface="Arial"/>
                <a:cs typeface="Arial"/>
              </a:rPr>
              <a:t>Unacceptable</a:t>
            </a:r>
            <a:r>
              <a:rPr sz="3600" b="1" spc="300">
                <a:latin typeface="Arial"/>
                <a:cs typeface="Arial"/>
              </a:rPr>
              <a:t> </a:t>
            </a:r>
            <a:r>
              <a:rPr sz="3600" b="1" spc="60">
                <a:latin typeface="Arial"/>
                <a:cs typeface="Arial"/>
              </a:rPr>
              <a:t>risk</a:t>
            </a:r>
            <a:r>
              <a:rPr sz="3600" b="1" spc="220">
                <a:latin typeface="Arial"/>
                <a:cs typeface="Arial"/>
              </a:rPr>
              <a:t> </a:t>
            </a:r>
            <a:r>
              <a:rPr sz="3600" b="1" spc="60">
                <a:latin typeface="Arial"/>
                <a:cs typeface="Arial"/>
              </a:rPr>
              <a:t>related</a:t>
            </a:r>
            <a:r>
              <a:rPr sz="3600" b="1" spc="270">
                <a:latin typeface="Arial"/>
                <a:cs typeface="Arial"/>
              </a:rPr>
              <a:t> </a:t>
            </a:r>
            <a:r>
              <a:rPr sz="3600" b="1" spc="40">
                <a:latin typeface="Arial"/>
                <a:cs typeface="Arial"/>
              </a:rPr>
              <a:t>to</a:t>
            </a:r>
            <a:r>
              <a:rPr sz="3600" b="1" spc="210">
                <a:latin typeface="Arial"/>
                <a:cs typeface="Arial"/>
              </a:rPr>
              <a:t> </a:t>
            </a:r>
            <a:r>
              <a:rPr sz="3600" b="1" spc="60">
                <a:latin typeface="Arial"/>
                <a:cs typeface="Arial"/>
              </a:rPr>
              <a:t>the</a:t>
            </a:r>
            <a:r>
              <a:rPr sz="3600" b="1" spc="190">
                <a:latin typeface="Arial"/>
                <a:cs typeface="Arial"/>
              </a:rPr>
              <a:t> </a:t>
            </a:r>
            <a:r>
              <a:rPr sz="3600" b="1" spc="50">
                <a:latin typeface="Arial"/>
                <a:cs typeface="Arial"/>
              </a:rPr>
              <a:t>use</a:t>
            </a:r>
            <a:r>
              <a:rPr sz="3600" b="1" spc="220">
                <a:latin typeface="Arial"/>
                <a:cs typeface="Arial"/>
              </a:rPr>
              <a:t> </a:t>
            </a:r>
            <a:r>
              <a:rPr sz="3600" b="1" spc="50">
                <a:latin typeface="Arial"/>
                <a:cs typeface="Arial"/>
              </a:rPr>
              <a:t>of</a:t>
            </a:r>
            <a:r>
              <a:rPr sz="3600" b="1" spc="170">
                <a:latin typeface="Arial"/>
                <a:cs typeface="Arial"/>
              </a:rPr>
              <a:t> </a:t>
            </a:r>
            <a:r>
              <a:rPr sz="3600" b="1" spc="-10">
                <a:latin typeface="Arial"/>
                <a:cs typeface="Arial"/>
              </a:rPr>
              <a:t>PFAS</a:t>
            </a:r>
            <a:endParaRPr sz="3600">
              <a:latin typeface="Arial"/>
              <a:cs typeface="Arial"/>
            </a:endParaRPr>
          </a:p>
          <a:p>
            <a:pPr marL="567690" indent="-543560">
              <a:lnSpc>
                <a:spcPct val="100000"/>
              </a:lnSpc>
              <a:spcBef>
                <a:spcPts val="2070"/>
              </a:spcBef>
              <a:buFont typeface="Arial MT"/>
              <a:buChar char="•"/>
              <a:tabLst>
                <a:tab pos="567690" algn="l"/>
                <a:tab pos="568960" algn="l"/>
              </a:tabLst>
            </a:pPr>
            <a:r>
              <a:rPr sz="3600" b="1" spc="90">
                <a:latin typeface="Arial"/>
                <a:cs typeface="Arial"/>
              </a:rPr>
              <a:t>EU-wide</a:t>
            </a:r>
            <a:r>
              <a:rPr sz="3600" b="1" spc="120">
                <a:latin typeface="Arial"/>
                <a:cs typeface="Arial"/>
              </a:rPr>
              <a:t> </a:t>
            </a:r>
            <a:r>
              <a:rPr sz="3600" b="1" spc="80">
                <a:latin typeface="Arial"/>
                <a:cs typeface="Arial"/>
              </a:rPr>
              <a:t>restriction</a:t>
            </a:r>
            <a:r>
              <a:rPr sz="3600" b="1" spc="260">
                <a:latin typeface="Arial"/>
                <a:cs typeface="Arial"/>
              </a:rPr>
              <a:t> </a:t>
            </a:r>
            <a:r>
              <a:rPr sz="3600" b="1" spc="70">
                <a:latin typeface="Arial"/>
                <a:cs typeface="Arial"/>
              </a:rPr>
              <a:t>needed</a:t>
            </a:r>
            <a:r>
              <a:rPr sz="3600" b="1" spc="220">
                <a:latin typeface="Arial"/>
                <a:cs typeface="Arial"/>
              </a:rPr>
              <a:t> </a:t>
            </a:r>
            <a:r>
              <a:rPr sz="3600" b="1" spc="40">
                <a:latin typeface="Arial"/>
                <a:cs typeface="Arial"/>
              </a:rPr>
              <a:t>to</a:t>
            </a:r>
            <a:r>
              <a:rPr sz="3600" b="1" spc="150">
                <a:latin typeface="Arial"/>
                <a:cs typeface="Arial"/>
              </a:rPr>
              <a:t> </a:t>
            </a:r>
            <a:r>
              <a:rPr sz="3600" b="1" spc="80">
                <a:latin typeface="Arial"/>
                <a:cs typeface="Arial"/>
              </a:rPr>
              <a:t>minimise</a:t>
            </a:r>
            <a:r>
              <a:rPr sz="3600" b="1" spc="228">
                <a:latin typeface="Arial"/>
                <a:cs typeface="Arial"/>
              </a:rPr>
              <a:t> </a:t>
            </a:r>
            <a:r>
              <a:rPr sz="3600" b="1" spc="80">
                <a:latin typeface="Arial"/>
                <a:cs typeface="Arial"/>
              </a:rPr>
              <a:t>emissions</a:t>
            </a:r>
            <a:endParaRPr sz="3600">
              <a:latin typeface="Arial"/>
              <a:cs typeface="Arial"/>
            </a:endParaRPr>
          </a:p>
          <a:p>
            <a:pPr marL="567690" indent="-543560">
              <a:lnSpc>
                <a:spcPct val="100000"/>
              </a:lnSpc>
              <a:spcBef>
                <a:spcPts val="2060"/>
              </a:spcBef>
              <a:buFont typeface="Arial MT"/>
              <a:buChar char="•"/>
              <a:tabLst>
                <a:tab pos="567690" algn="l"/>
                <a:tab pos="568960" algn="l"/>
              </a:tabLst>
            </a:pPr>
            <a:r>
              <a:rPr sz="3600" b="1" spc="70">
                <a:latin typeface="Arial"/>
                <a:cs typeface="Arial"/>
              </a:rPr>
              <a:t>Group</a:t>
            </a:r>
            <a:r>
              <a:rPr sz="3600" b="1" spc="210">
                <a:latin typeface="Arial"/>
                <a:cs typeface="Arial"/>
              </a:rPr>
              <a:t> </a:t>
            </a:r>
            <a:r>
              <a:rPr sz="3600" b="1" spc="70">
                <a:latin typeface="Arial"/>
                <a:cs typeface="Arial"/>
              </a:rPr>
              <a:t>approach</a:t>
            </a:r>
            <a:r>
              <a:rPr sz="3600" b="1" spc="250">
                <a:latin typeface="Arial"/>
                <a:cs typeface="Arial"/>
              </a:rPr>
              <a:t> </a:t>
            </a:r>
            <a:r>
              <a:rPr sz="3600" b="1" spc="70">
                <a:latin typeface="Arial"/>
                <a:cs typeface="Arial"/>
              </a:rPr>
              <a:t>(based</a:t>
            </a:r>
            <a:r>
              <a:rPr sz="3600" b="1" spc="228">
                <a:latin typeface="Arial"/>
                <a:cs typeface="Arial"/>
              </a:rPr>
              <a:t> </a:t>
            </a:r>
            <a:r>
              <a:rPr sz="3600" b="1" spc="50">
                <a:latin typeface="Arial"/>
                <a:cs typeface="Arial"/>
              </a:rPr>
              <a:t>on</a:t>
            </a:r>
            <a:r>
              <a:rPr sz="3600" b="1" spc="190">
                <a:latin typeface="Arial"/>
                <a:cs typeface="Arial"/>
              </a:rPr>
              <a:t> </a:t>
            </a:r>
            <a:r>
              <a:rPr sz="3600" b="1" spc="70">
                <a:latin typeface="Arial"/>
                <a:cs typeface="Arial"/>
              </a:rPr>
              <a:t>common</a:t>
            </a:r>
            <a:r>
              <a:rPr sz="3600" b="1" spc="228">
                <a:latin typeface="Arial"/>
                <a:cs typeface="Arial"/>
              </a:rPr>
              <a:t> </a:t>
            </a:r>
            <a:r>
              <a:rPr sz="3600" b="1" spc="70">
                <a:latin typeface="Arial"/>
                <a:cs typeface="Arial"/>
              </a:rPr>
              <a:t>concern</a:t>
            </a:r>
            <a:r>
              <a:rPr sz="3600" b="1" spc="270">
                <a:latin typeface="Arial"/>
                <a:cs typeface="Arial"/>
              </a:rPr>
              <a:t> </a:t>
            </a:r>
            <a:r>
              <a:rPr sz="3600" b="1" spc="80">
                <a:latin typeface="Arial"/>
                <a:cs typeface="Arial"/>
              </a:rPr>
              <a:t>persistence)</a:t>
            </a:r>
            <a:endParaRPr sz="3600">
              <a:latin typeface="Arial"/>
              <a:cs typeface="Arial"/>
            </a:endParaRPr>
          </a:p>
          <a:p>
            <a:pPr marL="1107440" lvl="1" indent="-541020">
              <a:lnSpc>
                <a:spcPct val="100000"/>
              </a:lnSpc>
              <a:spcBef>
                <a:spcPts val="2070"/>
              </a:spcBef>
              <a:buChar char="•"/>
              <a:tabLst>
                <a:tab pos="1107440" algn="l"/>
                <a:tab pos="1108710" algn="l"/>
              </a:tabLst>
            </a:pPr>
            <a:r>
              <a:rPr sz="3600" spc="50">
                <a:latin typeface="Arial MT"/>
                <a:cs typeface="Arial MT"/>
              </a:rPr>
              <a:t>Avoid</a:t>
            </a:r>
            <a:r>
              <a:rPr sz="3600" spc="220">
                <a:latin typeface="Arial MT"/>
                <a:cs typeface="Arial MT"/>
              </a:rPr>
              <a:t> </a:t>
            </a:r>
            <a:r>
              <a:rPr sz="3600" spc="70">
                <a:latin typeface="Arial MT"/>
                <a:cs typeface="Arial MT"/>
              </a:rPr>
              <a:t>regrettable</a:t>
            </a:r>
            <a:r>
              <a:rPr sz="3600" spc="270">
                <a:latin typeface="Arial MT"/>
                <a:cs typeface="Arial MT"/>
              </a:rPr>
              <a:t> </a:t>
            </a:r>
            <a:r>
              <a:rPr sz="3600" spc="70">
                <a:latin typeface="Arial MT"/>
                <a:cs typeface="Arial MT"/>
              </a:rPr>
              <a:t>substitution</a:t>
            </a:r>
            <a:endParaRPr sz="3600">
              <a:latin typeface="Arial MT"/>
              <a:cs typeface="Arial MT"/>
            </a:endParaRPr>
          </a:p>
          <a:p>
            <a:pPr marL="567690" indent="-543560">
              <a:lnSpc>
                <a:spcPct val="100000"/>
              </a:lnSpc>
              <a:spcBef>
                <a:spcPts val="2070"/>
              </a:spcBef>
              <a:buFont typeface="Arial MT"/>
              <a:buChar char="•"/>
              <a:tabLst>
                <a:tab pos="567690" algn="l"/>
                <a:tab pos="568960" algn="l"/>
              </a:tabLst>
            </a:pPr>
            <a:r>
              <a:rPr sz="3600" b="1" spc="70">
                <a:latin typeface="Arial"/>
                <a:cs typeface="Arial"/>
              </a:rPr>
              <a:t>Proposal</a:t>
            </a:r>
            <a:r>
              <a:rPr sz="3600" b="1" spc="270">
                <a:latin typeface="Arial"/>
                <a:cs typeface="Arial"/>
              </a:rPr>
              <a:t> </a:t>
            </a:r>
            <a:r>
              <a:rPr sz="3600" b="1" spc="70">
                <a:latin typeface="Arial"/>
                <a:cs typeface="Arial"/>
              </a:rPr>
              <a:t>currently</a:t>
            </a:r>
            <a:r>
              <a:rPr sz="3600" b="1" spc="280">
                <a:latin typeface="Arial"/>
                <a:cs typeface="Arial"/>
              </a:rPr>
              <a:t> </a:t>
            </a:r>
            <a:r>
              <a:rPr sz="3600" b="1" spc="70">
                <a:latin typeface="Arial"/>
                <a:cs typeface="Arial"/>
              </a:rPr>
              <a:t>under</a:t>
            </a:r>
            <a:r>
              <a:rPr sz="3600" b="1" spc="210">
                <a:latin typeface="Arial"/>
                <a:cs typeface="Arial"/>
              </a:rPr>
              <a:t> </a:t>
            </a:r>
            <a:r>
              <a:rPr sz="3600" b="1" spc="70">
                <a:latin typeface="Arial"/>
                <a:cs typeface="Arial"/>
              </a:rPr>
              <a:t>scrutiny</a:t>
            </a:r>
            <a:r>
              <a:rPr sz="3600" b="1" spc="270">
                <a:latin typeface="Arial"/>
                <a:cs typeface="Arial"/>
              </a:rPr>
              <a:t> </a:t>
            </a:r>
            <a:r>
              <a:rPr sz="3600" b="1" spc="50">
                <a:latin typeface="Arial"/>
                <a:cs typeface="Arial"/>
              </a:rPr>
              <a:t>by</a:t>
            </a:r>
            <a:r>
              <a:rPr sz="3600" b="1" spc="200">
                <a:latin typeface="Arial"/>
                <a:cs typeface="Arial"/>
              </a:rPr>
              <a:t> </a:t>
            </a:r>
            <a:r>
              <a:rPr sz="3600" b="1" spc="20">
                <a:latin typeface="Arial"/>
                <a:cs typeface="Arial"/>
              </a:rPr>
              <a:t>RAC</a:t>
            </a:r>
            <a:r>
              <a:rPr sz="3600" b="1" spc="300">
                <a:latin typeface="Arial"/>
                <a:cs typeface="Arial"/>
              </a:rPr>
              <a:t> </a:t>
            </a:r>
            <a:r>
              <a:rPr sz="3600" b="1" spc="60">
                <a:latin typeface="Arial"/>
                <a:cs typeface="Arial"/>
              </a:rPr>
              <a:t>and</a:t>
            </a:r>
            <a:r>
              <a:rPr sz="3600" b="1" spc="210">
                <a:latin typeface="Arial"/>
                <a:cs typeface="Arial"/>
              </a:rPr>
              <a:t> </a:t>
            </a:r>
            <a:r>
              <a:rPr sz="3600" b="1" spc="40">
                <a:latin typeface="Arial"/>
                <a:cs typeface="Arial"/>
              </a:rPr>
              <a:t>SEAC</a:t>
            </a:r>
            <a:endParaRPr sz="3600">
              <a:latin typeface="Arial"/>
              <a:cs typeface="Arial"/>
            </a:endParaRPr>
          </a:p>
          <a:p>
            <a:pPr marL="1107440" lvl="1" indent="-541020">
              <a:lnSpc>
                <a:spcPct val="100000"/>
              </a:lnSpc>
              <a:spcBef>
                <a:spcPts val="2060"/>
              </a:spcBef>
              <a:buChar char="•"/>
              <a:tabLst>
                <a:tab pos="1107440" algn="l"/>
                <a:tab pos="1108710" algn="l"/>
              </a:tabLst>
            </a:pPr>
            <a:r>
              <a:rPr sz="3600" spc="60">
                <a:latin typeface="Arial MT"/>
                <a:cs typeface="Arial MT"/>
              </a:rPr>
              <a:t>More</a:t>
            </a:r>
            <a:r>
              <a:rPr sz="3600" spc="220">
                <a:latin typeface="Arial MT"/>
                <a:cs typeface="Arial MT"/>
              </a:rPr>
              <a:t> </a:t>
            </a:r>
            <a:r>
              <a:rPr sz="3600" spc="60">
                <a:latin typeface="Arial MT"/>
                <a:cs typeface="Arial MT"/>
              </a:rPr>
              <a:t>than</a:t>
            </a:r>
            <a:r>
              <a:rPr sz="3600" spc="220">
                <a:latin typeface="Arial MT"/>
                <a:cs typeface="Arial MT"/>
              </a:rPr>
              <a:t> </a:t>
            </a:r>
            <a:r>
              <a:rPr sz="3600" spc="-10">
                <a:latin typeface="Arial MT"/>
                <a:cs typeface="Arial MT"/>
              </a:rPr>
              <a:t>5</a:t>
            </a:r>
            <a:r>
              <a:rPr sz="3600" spc="200">
                <a:latin typeface="Arial MT"/>
                <a:cs typeface="Arial MT"/>
              </a:rPr>
              <a:t> </a:t>
            </a:r>
            <a:r>
              <a:rPr sz="3600" spc="50">
                <a:latin typeface="Arial MT"/>
                <a:cs typeface="Arial MT"/>
              </a:rPr>
              <a:t>600</a:t>
            </a:r>
            <a:r>
              <a:rPr sz="3600" spc="228">
                <a:latin typeface="Arial MT"/>
                <a:cs typeface="Arial MT"/>
              </a:rPr>
              <a:t> </a:t>
            </a:r>
            <a:r>
              <a:rPr sz="3600" spc="70">
                <a:latin typeface="Arial MT"/>
                <a:cs typeface="Arial MT"/>
              </a:rPr>
              <a:t>comments</a:t>
            </a:r>
            <a:r>
              <a:rPr sz="3600" spc="250">
                <a:latin typeface="Arial MT"/>
                <a:cs typeface="Arial MT"/>
              </a:rPr>
              <a:t> </a:t>
            </a:r>
            <a:r>
              <a:rPr sz="3600" spc="50">
                <a:latin typeface="Arial MT"/>
                <a:cs typeface="Arial MT"/>
              </a:rPr>
              <a:t>to</a:t>
            </a:r>
            <a:r>
              <a:rPr sz="3600" spc="190">
                <a:latin typeface="Arial MT"/>
                <a:cs typeface="Arial MT"/>
              </a:rPr>
              <a:t> </a:t>
            </a:r>
            <a:r>
              <a:rPr sz="3600" spc="60">
                <a:latin typeface="Arial MT"/>
                <a:cs typeface="Arial MT"/>
              </a:rPr>
              <a:t>review</a:t>
            </a:r>
            <a:r>
              <a:rPr sz="3600" spc="228">
                <a:latin typeface="Arial MT"/>
                <a:cs typeface="Arial MT"/>
              </a:rPr>
              <a:t> </a:t>
            </a:r>
            <a:r>
              <a:rPr sz="3600" spc="50">
                <a:latin typeface="Arial MT"/>
                <a:cs typeface="Arial MT"/>
              </a:rPr>
              <a:t>and</a:t>
            </a:r>
            <a:r>
              <a:rPr sz="3600" spc="280">
                <a:latin typeface="Arial MT"/>
                <a:cs typeface="Arial MT"/>
              </a:rPr>
              <a:t> </a:t>
            </a:r>
            <a:r>
              <a:rPr sz="3600" spc="60">
                <a:latin typeface="Arial MT"/>
                <a:cs typeface="Arial MT"/>
              </a:rPr>
              <a:t>take</a:t>
            </a:r>
            <a:r>
              <a:rPr sz="3600" spc="190">
                <a:latin typeface="Arial MT"/>
                <a:cs typeface="Arial MT"/>
              </a:rPr>
              <a:t> </a:t>
            </a:r>
            <a:r>
              <a:rPr sz="3600" spc="60">
                <a:latin typeface="Arial MT"/>
                <a:cs typeface="Arial MT"/>
              </a:rPr>
              <a:t>into</a:t>
            </a:r>
            <a:r>
              <a:rPr sz="3600" spc="240">
                <a:latin typeface="Arial MT"/>
                <a:cs typeface="Arial MT"/>
              </a:rPr>
              <a:t> </a:t>
            </a:r>
            <a:r>
              <a:rPr sz="3600" spc="70">
                <a:latin typeface="Arial MT"/>
                <a:cs typeface="Arial MT"/>
              </a:rPr>
              <a:t>account</a:t>
            </a:r>
            <a:endParaRPr sz="3600">
              <a:latin typeface="Arial MT"/>
              <a:cs typeface="Arial MT"/>
            </a:endParaRPr>
          </a:p>
          <a:p>
            <a:pPr marL="1107440" lvl="1" indent="-541020">
              <a:lnSpc>
                <a:spcPct val="100000"/>
              </a:lnSpc>
              <a:spcBef>
                <a:spcPts val="2070"/>
              </a:spcBef>
              <a:buChar char="•"/>
              <a:tabLst>
                <a:tab pos="1107440" algn="l"/>
                <a:tab pos="1108710" algn="l"/>
              </a:tabLst>
            </a:pPr>
            <a:r>
              <a:rPr sz="3600" spc="70">
                <a:latin typeface="Arial MT"/>
                <a:cs typeface="Arial MT"/>
              </a:rPr>
              <a:t>Sector</a:t>
            </a:r>
            <a:r>
              <a:rPr sz="3600" spc="190">
                <a:latin typeface="Arial MT"/>
                <a:cs typeface="Arial MT"/>
              </a:rPr>
              <a:t> </a:t>
            </a:r>
            <a:r>
              <a:rPr sz="3600" spc="60">
                <a:latin typeface="Arial MT"/>
                <a:cs typeface="Arial MT"/>
              </a:rPr>
              <a:t>based</a:t>
            </a:r>
            <a:r>
              <a:rPr sz="3600" spc="200">
                <a:latin typeface="Arial MT"/>
                <a:cs typeface="Arial MT"/>
              </a:rPr>
              <a:t> </a:t>
            </a:r>
            <a:r>
              <a:rPr sz="3600" spc="70">
                <a:latin typeface="Arial MT"/>
                <a:cs typeface="Arial MT"/>
              </a:rPr>
              <a:t>approach</a:t>
            </a:r>
            <a:endParaRPr sz="3600">
              <a:latin typeface="Arial MT"/>
              <a:cs typeface="Arial MT"/>
            </a:endParaRPr>
          </a:p>
          <a:p>
            <a:pPr marL="567690" indent="-543560">
              <a:lnSpc>
                <a:spcPct val="100000"/>
              </a:lnSpc>
              <a:spcBef>
                <a:spcPts val="2060"/>
              </a:spcBef>
              <a:buFont typeface="Arial MT"/>
              <a:buChar char="•"/>
              <a:tabLst>
                <a:tab pos="567690" algn="l"/>
                <a:tab pos="568960" algn="l"/>
              </a:tabLst>
            </a:pPr>
            <a:r>
              <a:rPr sz="3600" b="1" spc="30">
                <a:latin typeface="Arial"/>
                <a:cs typeface="Arial"/>
              </a:rPr>
              <a:t>DS</a:t>
            </a:r>
            <a:r>
              <a:rPr sz="3600" b="1" spc="200">
                <a:latin typeface="Arial"/>
                <a:cs typeface="Arial"/>
              </a:rPr>
              <a:t> </a:t>
            </a:r>
            <a:r>
              <a:rPr sz="3600" b="1" spc="60">
                <a:latin typeface="Arial"/>
                <a:cs typeface="Arial"/>
              </a:rPr>
              <a:t>team</a:t>
            </a:r>
            <a:r>
              <a:rPr sz="3600" b="1" spc="250">
                <a:latin typeface="Arial"/>
                <a:cs typeface="Arial"/>
              </a:rPr>
              <a:t> </a:t>
            </a:r>
            <a:r>
              <a:rPr sz="3600" b="1" spc="40">
                <a:latin typeface="Arial"/>
                <a:cs typeface="Arial"/>
              </a:rPr>
              <a:t>to</a:t>
            </a:r>
            <a:r>
              <a:rPr sz="3600" b="1" spc="200">
                <a:latin typeface="Arial"/>
                <a:cs typeface="Arial"/>
              </a:rPr>
              <a:t> </a:t>
            </a:r>
            <a:r>
              <a:rPr sz="3600" b="1" spc="80">
                <a:latin typeface="Arial"/>
                <a:cs typeface="Arial"/>
              </a:rPr>
              <a:t>consider</a:t>
            </a:r>
            <a:r>
              <a:rPr sz="3600" b="1" spc="240">
                <a:latin typeface="Arial"/>
                <a:cs typeface="Arial"/>
              </a:rPr>
              <a:t> </a:t>
            </a:r>
            <a:r>
              <a:rPr sz="3600" b="1" spc="70">
                <a:latin typeface="Arial"/>
                <a:cs typeface="Arial"/>
              </a:rPr>
              <a:t>comments</a:t>
            </a:r>
            <a:r>
              <a:rPr sz="3600" b="1" spc="260">
                <a:latin typeface="Arial"/>
                <a:cs typeface="Arial"/>
              </a:rPr>
              <a:t> </a:t>
            </a:r>
            <a:r>
              <a:rPr sz="3600" b="1" spc="60">
                <a:latin typeface="Arial"/>
                <a:cs typeface="Arial"/>
              </a:rPr>
              <a:t>from</a:t>
            </a:r>
            <a:r>
              <a:rPr sz="3600" b="1" spc="228">
                <a:latin typeface="Arial"/>
                <a:cs typeface="Arial"/>
              </a:rPr>
              <a:t> </a:t>
            </a:r>
            <a:r>
              <a:rPr sz="3600" b="1" spc="80">
                <a:latin typeface="Arial"/>
                <a:cs typeface="Arial"/>
              </a:rPr>
              <a:t>public</a:t>
            </a:r>
            <a:r>
              <a:rPr sz="3600" b="1" spc="180">
                <a:latin typeface="Arial"/>
                <a:cs typeface="Arial"/>
              </a:rPr>
              <a:t> </a:t>
            </a:r>
            <a:r>
              <a:rPr sz="3600" b="1" spc="80">
                <a:latin typeface="Arial"/>
                <a:cs typeface="Arial"/>
              </a:rPr>
              <a:t>consultation</a:t>
            </a:r>
            <a:endParaRPr sz="3600">
              <a:latin typeface="Arial"/>
              <a:cs typeface="Arial"/>
            </a:endParaRPr>
          </a:p>
        </p:txBody>
      </p:sp>
    </p:spTree>
    <p:extLst>
      <p:ext uri="{BB962C8B-B14F-4D97-AF65-F5344CB8AC3E}">
        <p14:creationId xmlns:p14="http://schemas.microsoft.com/office/powerpoint/2010/main" val="24502013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643368" y="225806"/>
            <a:ext cx="298450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Questions?</a:t>
            </a:r>
            <a:endParaRPr sz="4400"/>
          </a:p>
        </p:txBody>
      </p:sp>
      <p:sp>
        <p:nvSpPr>
          <p:cNvPr id="3" name="object 3"/>
          <p:cNvSpPr txBox="1"/>
          <p:nvPr/>
        </p:nvSpPr>
        <p:spPr>
          <a:xfrm>
            <a:off x="1201115" y="4658866"/>
            <a:ext cx="8100058" cy="248920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3200" spc="-70">
                <a:latin typeface="Arial MT"/>
                <a:cs typeface="Arial MT"/>
              </a:rPr>
              <a:t>Dr.</a:t>
            </a:r>
            <a:r>
              <a:rPr sz="3200" spc="-10">
                <a:latin typeface="Arial MT"/>
                <a:cs typeface="Arial MT"/>
              </a:rPr>
              <a:t> Carl</a:t>
            </a:r>
            <a:r>
              <a:rPr sz="3200" spc="-180">
                <a:latin typeface="Arial MT"/>
                <a:cs typeface="Arial MT"/>
              </a:rPr>
              <a:t> </a:t>
            </a:r>
            <a:r>
              <a:rPr sz="3200" spc="-10">
                <a:latin typeface="Arial MT"/>
                <a:cs typeface="Arial MT"/>
              </a:rPr>
              <a:t>A.</a:t>
            </a:r>
            <a:r>
              <a:rPr sz="3200">
                <a:latin typeface="Arial MT"/>
                <a:cs typeface="Arial MT"/>
              </a:rPr>
              <a:t> </a:t>
            </a:r>
            <a:r>
              <a:rPr sz="3200" spc="-10">
                <a:latin typeface="Arial MT"/>
                <a:cs typeface="Arial MT"/>
              </a:rPr>
              <a:t>Dannenberg</a:t>
            </a:r>
            <a:endParaRPr sz="3200">
              <a:latin typeface="Arial MT"/>
              <a:cs typeface="Arial MT"/>
            </a:endParaRPr>
          </a:p>
          <a:p>
            <a:pPr>
              <a:lnSpc>
                <a:spcPct val="100000"/>
              </a:lnSpc>
              <a:spcBef>
                <a:spcPts val="40"/>
              </a:spcBef>
            </a:pPr>
            <a:endParaRPr sz="3300">
              <a:latin typeface="Arial MT"/>
              <a:cs typeface="Arial MT"/>
            </a:endParaRPr>
          </a:p>
          <a:p>
            <a:pPr marL="25400" marR="10160">
              <a:lnSpc>
                <a:spcPct val="100000"/>
              </a:lnSpc>
            </a:pPr>
            <a:r>
              <a:rPr sz="3200" spc="-10">
                <a:latin typeface="Arial MT"/>
                <a:cs typeface="Arial MT"/>
              </a:rPr>
              <a:t>Federal</a:t>
            </a:r>
            <a:r>
              <a:rPr sz="3200" spc="20">
                <a:latin typeface="Arial MT"/>
                <a:cs typeface="Arial MT"/>
              </a:rPr>
              <a:t> </a:t>
            </a:r>
            <a:r>
              <a:rPr sz="3200" spc="-10">
                <a:latin typeface="Arial MT"/>
                <a:cs typeface="Arial MT"/>
              </a:rPr>
              <a:t>Institute</a:t>
            </a:r>
            <a:r>
              <a:rPr sz="3200" spc="30">
                <a:latin typeface="Arial MT"/>
                <a:cs typeface="Arial MT"/>
              </a:rPr>
              <a:t> </a:t>
            </a:r>
            <a:r>
              <a:rPr sz="3200" spc="-10">
                <a:latin typeface="Arial MT"/>
                <a:cs typeface="Arial MT"/>
              </a:rPr>
              <a:t>for</a:t>
            </a:r>
            <a:r>
              <a:rPr sz="3200" spc="60">
                <a:latin typeface="Arial MT"/>
                <a:cs typeface="Arial MT"/>
              </a:rPr>
              <a:t> </a:t>
            </a:r>
            <a:r>
              <a:rPr sz="3200" spc="-10">
                <a:latin typeface="Arial MT"/>
                <a:cs typeface="Arial MT"/>
              </a:rPr>
              <a:t>Occupational</a:t>
            </a:r>
            <a:r>
              <a:rPr sz="3200">
                <a:latin typeface="Arial MT"/>
                <a:cs typeface="Arial MT"/>
              </a:rPr>
              <a:t> </a:t>
            </a:r>
            <a:r>
              <a:rPr sz="3200" spc="-10">
                <a:latin typeface="Arial MT"/>
                <a:cs typeface="Arial MT"/>
              </a:rPr>
              <a:t>Safety</a:t>
            </a:r>
            <a:r>
              <a:rPr sz="3200" spc="40">
                <a:latin typeface="Arial MT"/>
                <a:cs typeface="Arial MT"/>
              </a:rPr>
              <a:t> </a:t>
            </a:r>
            <a:r>
              <a:rPr sz="3200" spc="-10">
                <a:latin typeface="Arial MT"/>
                <a:cs typeface="Arial MT"/>
              </a:rPr>
              <a:t>and </a:t>
            </a:r>
            <a:r>
              <a:rPr sz="3200" spc="-860">
                <a:latin typeface="Arial MT"/>
                <a:cs typeface="Arial MT"/>
              </a:rPr>
              <a:t> </a:t>
            </a:r>
            <a:r>
              <a:rPr sz="3200" spc="-10">
                <a:latin typeface="Arial MT"/>
                <a:cs typeface="Arial MT"/>
              </a:rPr>
              <a:t>Health</a:t>
            </a:r>
            <a:endParaRPr sz="3200">
              <a:latin typeface="Arial MT"/>
              <a:cs typeface="Arial MT"/>
            </a:endParaRPr>
          </a:p>
          <a:p>
            <a:pPr marL="25400">
              <a:lnSpc>
                <a:spcPct val="100000"/>
              </a:lnSpc>
            </a:pPr>
            <a:r>
              <a:rPr sz="3200" i="1" spc="-10">
                <a:latin typeface="Arial"/>
                <a:cs typeface="Arial"/>
              </a:rPr>
              <a:t>Federal</a:t>
            </a:r>
            <a:r>
              <a:rPr sz="3200" i="1" spc="10">
                <a:latin typeface="Arial"/>
                <a:cs typeface="Arial"/>
              </a:rPr>
              <a:t> </a:t>
            </a:r>
            <a:r>
              <a:rPr sz="3200" i="1" spc="-10">
                <a:latin typeface="Arial"/>
                <a:cs typeface="Arial"/>
              </a:rPr>
              <a:t>Office</a:t>
            </a:r>
            <a:r>
              <a:rPr sz="3200" i="1">
                <a:latin typeface="Arial"/>
                <a:cs typeface="Arial"/>
              </a:rPr>
              <a:t> </a:t>
            </a:r>
            <a:r>
              <a:rPr sz="3200" i="1" spc="-10">
                <a:latin typeface="Arial"/>
                <a:cs typeface="Arial"/>
              </a:rPr>
              <a:t>for</a:t>
            </a:r>
            <a:r>
              <a:rPr sz="3200" i="1" spc="20">
                <a:latin typeface="Arial"/>
                <a:cs typeface="Arial"/>
              </a:rPr>
              <a:t> </a:t>
            </a:r>
            <a:r>
              <a:rPr sz="3200" i="1" spc="-10">
                <a:latin typeface="Arial"/>
                <a:cs typeface="Arial"/>
              </a:rPr>
              <a:t>Chemicals</a:t>
            </a:r>
            <a:endParaRPr sz="3200">
              <a:latin typeface="Arial"/>
              <a:cs typeface="Arial"/>
            </a:endParaRPr>
          </a:p>
        </p:txBody>
      </p:sp>
      <p:sp>
        <p:nvSpPr>
          <p:cNvPr id="4" name="object 4"/>
          <p:cNvSpPr txBox="1"/>
          <p:nvPr/>
        </p:nvSpPr>
        <p:spPr>
          <a:xfrm>
            <a:off x="1201115" y="7585454"/>
            <a:ext cx="1337310" cy="10261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a:lnSpc>
                <a:spcPct val="100000"/>
              </a:lnSpc>
              <a:spcBef>
                <a:spcPts val="190"/>
              </a:spcBef>
            </a:pPr>
            <a:r>
              <a:rPr sz="3200">
                <a:latin typeface="Arial MT"/>
                <a:cs typeface="Arial MT"/>
              </a:rPr>
              <a:t>E</a:t>
            </a:r>
            <a:r>
              <a:rPr sz="3200" spc="-20">
                <a:latin typeface="Arial MT"/>
                <a:cs typeface="Arial MT"/>
              </a:rPr>
              <a:t>-</a:t>
            </a:r>
            <a:r>
              <a:rPr sz="3200" spc="-10">
                <a:latin typeface="Arial MT"/>
                <a:cs typeface="Arial MT"/>
              </a:rPr>
              <a:t>ma</a:t>
            </a:r>
            <a:r>
              <a:rPr sz="3200">
                <a:latin typeface="Arial MT"/>
                <a:cs typeface="Arial MT"/>
              </a:rPr>
              <a:t>i</a:t>
            </a:r>
            <a:r>
              <a:rPr sz="3200" spc="-10">
                <a:latin typeface="Arial MT"/>
                <a:cs typeface="Arial MT"/>
              </a:rPr>
              <a:t>l:  Phone:</a:t>
            </a:r>
            <a:endParaRPr sz="3200">
              <a:latin typeface="Arial MT"/>
              <a:cs typeface="Arial MT"/>
            </a:endParaRPr>
          </a:p>
        </p:txBody>
      </p:sp>
      <p:sp>
        <p:nvSpPr>
          <p:cNvPr id="5" name="object 5"/>
          <p:cNvSpPr txBox="1"/>
          <p:nvPr/>
        </p:nvSpPr>
        <p:spPr>
          <a:xfrm>
            <a:off x="3030473" y="7585454"/>
            <a:ext cx="4161790" cy="10261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3200" u="heavy" spc="-10">
                <a:solidFill>
                  <a:srgbClr val="1A6FB8"/>
                </a:solidFill>
                <a:uFill>
                  <a:solidFill>
                    <a:srgbClr val="1A6FB8"/>
                  </a:solidFill>
                </a:uFill>
                <a:latin typeface="Arial MT"/>
                <a:cs typeface="Arial MT"/>
                <a:hlinkClick r:id="rId2"/>
              </a:rPr>
              <a:t>chemg@baua.bund.de</a:t>
            </a:r>
            <a:endParaRPr sz="3200">
              <a:latin typeface="Arial MT"/>
              <a:cs typeface="Arial MT"/>
            </a:endParaRPr>
          </a:p>
          <a:p>
            <a:pPr marL="25400">
              <a:lnSpc>
                <a:spcPct val="100000"/>
              </a:lnSpc>
            </a:pPr>
            <a:r>
              <a:rPr sz="3200" spc="-10">
                <a:latin typeface="Arial MT"/>
                <a:cs typeface="Arial MT"/>
              </a:rPr>
              <a:t>+49</a:t>
            </a:r>
            <a:r>
              <a:rPr sz="3200" spc="-20">
                <a:latin typeface="Arial MT"/>
                <a:cs typeface="Arial MT"/>
              </a:rPr>
              <a:t> </a:t>
            </a:r>
            <a:r>
              <a:rPr sz="3200" spc="-10">
                <a:latin typeface="Arial MT"/>
                <a:cs typeface="Arial MT"/>
              </a:rPr>
              <a:t>231</a:t>
            </a:r>
            <a:r>
              <a:rPr sz="3200" spc="-40">
                <a:latin typeface="Arial MT"/>
                <a:cs typeface="Arial MT"/>
              </a:rPr>
              <a:t> </a:t>
            </a:r>
            <a:r>
              <a:rPr sz="3200" spc="-10">
                <a:latin typeface="Arial MT"/>
                <a:cs typeface="Arial MT"/>
              </a:rPr>
              <a:t>9071</a:t>
            </a:r>
            <a:r>
              <a:rPr sz="3200" spc="-30">
                <a:latin typeface="Arial MT"/>
                <a:cs typeface="Arial MT"/>
              </a:rPr>
              <a:t> </a:t>
            </a:r>
            <a:r>
              <a:rPr sz="3200" spc="-10">
                <a:latin typeface="Arial MT"/>
                <a:cs typeface="Arial MT"/>
              </a:rPr>
              <a:t>2013</a:t>
            </a:r>
            <a:endParaRPr sz="3200">
              <a:latin typeface="Arial MT"/>
              <a:cs typeface="Arial MT"/>
            </a:endParaRPr>
          </a:p>
        </p:txBody>
      </p:sp>
      <p:grpSp>
        <p:nvGrpSpPr>
          <p:cNvPr id="6" name="object 6"/>
          <p:cNvGrpSpPr/>
          <p:nvPr/>
        </p:nvGrpSpPr>
        <p:grpSpPr>
          <a:xfrm>
            <a:off x="11736421" y="2675680"/>
            <a:ext cx="3950970" cy="5552440"/>
            <a:chOff x="5868210" y="1337840"/>
            <a:chExt cx="1975485" cy="2776220"/>
          </a:xfrm>
        </p:grpSpPr>
        <p:sp>
          <p:nvSpPr>
            <p:cNvPr id="7" name="object 7"/>
            <p:cNvSpPr/>
            <p:nvPr/>
          </p:nvSpPr>
          <p:spPr>
            <a:xfrm>
              <a:off x="6345608" y="1463652"/>
              <a:ext cx="645795" cy="238760"/>
            </a:xfrm>
            <a:custGeom>
              <a:avLst/>
              <a:gdLst/>
              <a:ahLst/>
              <a:cxnLst/>
              <a:rect l="l" t="t" r="r" b="b"/>
              <a:pathLst>
                <a:path w="645795" h="238760">
                  <a:moveTo>
                    <a:pt x="598510" y="0"/>
                  </a:moveTo>
                  <a:lnTo>
                    <a:pt x="578522" y="4694"/>
                  </a:lnTo>
                  <a:lnTo>
                    <a:pt x="569138" y="24692"/>
                  </a:lnTo>
                  <a:lnTo>
                    <a:pt x="564446" y="50606"/>
                  </a:lnTo>
                  <a:lnTo>
                    <a:pt x="557408" y="71731"/>
                  </a:lnTo>
                  <a:lnTo>
                    <a:pt x="529163" y="77646"/>
                  </a:lnTo>
                  <a:lnTo>
                    <a:pt x="505609" y="78866"/>
                  </a:lnTo>
                  <a:lnTo>
                    <a:pt x="497351" y="109380"/>
                  </a:lnTo>
                  <a:lnTo>
                    <a:pt x="472671" y="87035"/>
                  </a:lnTo>
                  <a:lnTo>
                    <a:pt x="385681" y="63562"/>
                  </a:lnTo>
                  <a:lnTo>
                    <a:pt x="292789" y="43564"/>
                  </a:lnTo>
                  <a:lnTo>
                    <a:pt x="212838" y="39996"/>
                  </a:lnTo>
                  <a:lnTo>
                    <a:pt x="143462" y="49385"/>
                  </a:lnTo>
                  <a:lnTo>
                    <a:pt x="85844" y="64689"/>
                  </a:lnTo>
                  <a:lnTo>
                    <a:pt x="32928" y="82340"/>
                  </a:lnTo>
                  <a:lnTo>
                    <a:pt x="2355" y="143556"/>
                  </a:lnTo>
                  <a:lnTo>
                    <a:pt x="0" y="169376"/>
                  </a:lnTo>
                  <a:lnTo>
                    <a:pt x="4710" y="192942"/>
                  </a:lnTo>
                  <a:lnTo>
                    <a:pt x="24698" y="212940"/>
                  </a:lnTo>
                  <a:lnTo>
                    <a:pt x="55271" y="217635"/>
                  </a:lnTo>
                  <a:lnTo>
                    <a:pt x="134050" y="211720"/>
                  </a:lnTo>
                  <a:lnTo>
                    <a:pt x="152865" y="190594"/>
                  </a:lnTo>
                  <a:lnTo>
                    <a:pt x="144635" y="155292"/>
                  </a:lnTo>
                  <a:lnTo>
                    <a:pt x="124647" y="131726"/>
                  </a:lnTo>
                  <a:lnTo>
                    <a:pt x="124647" y="115295"/>
                  </a:lnTo>
                  <a:lnTo>
                    <a:pt x="172853" y="94076"/>
                  </a:lnTo>
                  <a:lnTo>
                    <a:pt x="231643" y="92950"/>
                  </a:lnTo>
                  <a:lnTo>
                    <a:pt x="308076" y="102339"/>
                  </a:lnTo>
                  <a:lnTo>
                    <a:pt x="368049" y="127032"/>
                  </a:lnTo>
                  <a:lnTo>
                    <a:pt x="398622" y="143556"/>
                  </a:lnTo>
                  <a:lnTo>
                    <a:pt x="396267" y="159987"/>
                  </a:lnTo>
                  <a:lnTo>
                    <a:pt x="390392" y="185900"/>
                  </a:lnTo>
                  <a:lnTo>
                    <a:pt x="395094" y="218761"/>
                  </a:lnTo>
                  <a:lnTo>
                    <a:pt x="428013" y="234065"/>
                  </a:lnTo>
                  <a:lnTo>
                    <a:pt x="495005" y="238760"/>
                  </a:lnTo>
                  <a:lnTo>
                    <a:pt x="543239" y="210593"/>
                  </a:lnTo>
                  <a:lnTo>
                    <a:pt x="551497" y="183553"/>
                  </a:lnTo>
                  <a:lnTo>
                    <a:pt x="537327" y="141209"/>
                  </a:lnTo>
                  <a:lnTo>
                    <a:pt x="513867" y="118863"/>
                  </a:lnTo>
                  <a:lnTo>
                    <a:pt x="516213" y="92950"/>
                  </a:lnTo>
                  <a:lnTo>
                    <a:pt x="542113" y="88255"/>
                  </a:lnTo>
                  <a:lnTo>
                    <a:pt x="567919" y="79993"/>
                  </a:lnTo>
                  <a:lnTo>
                    <a:pt x="576176" y="43564"/>
                  </a:lnTo>
                  <a:lnTo>
                    <a:pt x="596164" y="16524"/>
                  </a:lnTo>
                  <a:lnTo>
                    <a:pt x="645524" y="22345"/>
                  </a:lnTo>
                  <a:lnTo>
                    <a:pt x="644398" y="8262"/>
                  </a:lnTo>
                  <a:lnTo>
                    <a:pt x="598510" y="0"/>
                  </a:lnTo>
                  <a:close/>
                </a:path>
              </a:pathLst>
            </a:custGeom>
            <a:solidFill>
              <a:srgbClr val="000000"/>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pic>
          <p:nvPicPr>
            <p:cNvPr id="8" name="object 8"/>
            <p:cNvPicPr/>
            <p:nvPr/>
          </p:nvPicPr>
          <p:blipFill>
            <a:blip r:embed="rId3" cstate="print"/>
            <a:stretch>
              <a:fillRect/>
            </a:stretch>
          </p:blipFill>
          <p:spPr>
            <a:xfrm>
              <a:off x="5868210" y="1337840"/>
              <a:ext cx="1975457" cy="2775894"/>
            </a:xfrm>
            <a:prstGeom prst="rect">
              <a:avLst/>
            </a:prstGeom>
          </p:spPr>
        </p:pic>
      </p:grpSp>
      <p:sp>
        <p:nvSpPr>
          <p:cNvPr id="9" name="object 9"/>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26</a:t>
            </a:fld>
            <a:endParaRPr spc="-10"/>
          </a:p>
        </p:txBody>
      </p:sp>
    </p:spTree>
    <p:extLst>
      <p:ext uri="{BB962C8B-B14F-4D97-AF65-F5344CB8AC3E}">
        <p14:creationId xmlns:p14="http://schemas.microsoft.com/office/powerpoint/2010/main" val="444425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E319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7000"/>
            </a:blip>
            <a:srcRect t="7865" b="7865"/>
            <a:stretch>
              <a:fillRect/>
            </a:stretch>
          </p:blipFill>
          <p:spPr>
            <a:xfrm>
              <a:off x="0" y="0"/>
              <a:ext cx="24384000" cy="13716000"/>
            </a:xfrm>
            <a:prstGeom prst="rect">
              <a:avLst/>
            </a:prstGeom>
          </p:spPr>
        </p:pic>
      </p:grpSp>
      <p:sp>
        <p:nvSpPr>
          <p:cNvPr id="4" name="Freeform 4"/>
          <p:cNvSpPr/>
          <p:nvPr/>
        </p:nvSpPr>
        <p:spPr>
          <a:xfrm>
            <a:off x="1028700" y="833940"/>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9803248" y="9043472"/>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6" name="TextBox 6"/>
          <p:cNvSpPr txBox="1"/>
          <p:nvPr/>
        </p:nvSpPr>
        <p:spPr>
          <a:xfrm>
            <a:off x="2715470" y="4223019"/>
            <a:ext cx="14175557" cy="1216218"/>
          </a:xfrm>
          <a:prstGeom prst="rect">
            <a:avLst/>
          </a:prstGeom>
        </p:spPr>
        <p:txBody>
          <a:bodyPr lIns="0" tIns="0" rIns="0" bIns="0" rtlCol="0" anchor="t">
            <a:spAutoFit/>
          </a:bodyPr>
          <a:lstStyle/>
          <a:p>
            <a:pPr algn="ctr">
              <a:lnSpc>
                <a:spcPts val="9176"/>
              </a:lnSpc>
            </a:pPr>
            <a:r>
              <a:rPr lang="en-US" sz="8342">
                <a:solidFill>
                  <a:srgbClr val="FFFFFF"/>
                </a:solidFill>
                <a:latin typeface="Ubuntu Bold"/>
              </a:rPr>
              <a:t>QUESTIONS AND ANSWERS</a:t>
            </a:r>
          </a:p>
        </p:txBody>
      </p:sp>
      <p:sp>
        <p:nvSpPr>
          <p:cNvPr id="7" name="TextBox 7"/>
          <p:cNvSpPr txBox="1"/>
          <p:nvPr/>
        </p:nvSpPr>
        <p:spPr>
          <a:xfrm>
            <a:off x="5721917" y="5582603"/>
            <a:ext cx="8796619" cy="1047750"/>
          </a:xfrm>
          <a:prstGeom prst="rect">
            <a:avLst/>
          </a:prstGeom>
        </p:spPr>
        <p:txBody>
          <a:bodyPr lIns="0" tIns="0" rIns="0" bIns="0" rtlCol="0" anchor="t">
            <a:spAutoFit/>
          </a:bodyPr>
          <a:lstStyle/>
          <a:p>
            <a:pPr algn="ctr">
              <a:lnSpc>
                <a:spcPts val="4200"/>
              </a:lnSpc>
            </a:pPr>
            <a:r>
              <a:rPr lang="en-US" sz="3000">
                <a:solidFill>
                  <a:srgbClr val="FFFFFF"/>
                </a:solidFill>
                <a:latin typeface="Montserrat"/>
              </a:rPr>
              <a:t>The floor is yours to inquire, discuss, and learn.</a:t>
            </a:r>
          </a:p>
          <a:p>
            <a:pPr algn="ctr">
              <a:lnSpc>
                <a:spcPts val="4200"/>
              </a:lnSpc>
            </a:pPr>
            <a:endParaRPr lang="en-US" sz="3000">
              <a:solidFill>
                <a:srgbClr val="FFFFFF"/>
              </a:solidFill>
              <a:latin typeface="Montserrat"/>
            </a:endParaRPr>
          </a:p>
        </p:txBody>
      </p:sp>
      <p:sp>
        <p:nvSpPr>
          <p:cNvPr id="8" name="TextBox 8"/>
          <p:cNvSpPr txBox="1"/>
          <p:nvPr/>
        </p:nvSpPr>
        <p:spPr>
          <a:xfrm>
            <a:off x="1028700" y="9542761"/>
            <a:ext cx="1857832" cy="297561"/>
          </a:xfrm>
          <a:prstGeom prst="rect">
            <a:avLst/>
          </a:prstGeom>
        </p:spPr>
        <p:txBody>
          <a:bodyPr lIns="0" tIns="0" rIns="0" bIns="0" rtlCol="0" anchor="t">
            <a:spAutoFit/>
          </a:bodyPr>
          <a:lstStyle/>
          <a:p>
            <a:pPr>
              <a:lnSpc>
                <a:spcPts val="2352"/>
              </a:lnSpc>
            </a:pPr>
            <a:r>
              <a:rPr lang="en-US" sz="2100">
                <a:solidFill>
                  <a:srgbClr val="FFFFFF"/>
                </a:solidFill>
                <a:latin typeface="Montserrat Classic"/>
              </a:rPr>
              <a:t>www.fead.be</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722" y="163686"/>
            <a:ext cx="633956" cy="613208"/>
          </a:xfrm>
          <a:custGeom>
            <a:avLst/>
            <a:gdLst/>
            <a:ahLst/>
            <a:cxnLst/>
            <a:rect l="l" t="t" r="r" b="b"/>
            <a:pathLst>
              <a:path w="633956" h="613208">
                <a:moveTo>
                  <a:pt x="0" y="0"/>
                </a:moveTo>
                <a:lnTo>
                  <a:pt x="633956" y="0"/>
                </a:lnTo>
                <a:lnTo>
                  <a:pt x="633956" y="613209"/>
                </a:lnTo>
                <a:lnTo>
                  <a:pt x="0" y="613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grpSp>
        <p:nvGrpSpPr>
          <p:cNvPr id="3" name="Group 3"/>
          <p:cNvGrpSpPr/>
          <p:nvPr/>
        </p:nvGrpSpPr>
        <p:grpSpPr>
          <a:xfrm>
            <a:off x="0" y="3325924"/>
            <a:ext cx="6846179" cy="4665765"/>
            <a:chOff x="0" y="0"/>
            <a:chExt cx="1803109" cy="1228843"/>
          </a:xfrm>
        </p:grpSpPr>
        <p:sp>
          <p:nvSpPr>
            <p:cNvPr id="4" name="Freeform 4"/>
            <p:cNvSpPr/>
            <p:nvPr/>
          </p:nvSpPr>
          <p:spPr>
            <a:xfrm>
              <a:off x="0" y="0"/>
              <a:ext cx="1803109" cy="1228843"/>
            </a:xfrm>
            <a:custGeom>
              <a:avLst/>
              <a:gdLst/>
              <a:ahLst/>
              <a:cxnLst/>
              <a:rect l="l" t="t" r="r" b="b"/>
              <a:pathLst>
                <a:path w="1803109" h="1228843">
                  <a:moveTo>
                    <a:pt x="0" y="0"/>
                  </a:moveTo>
                  <a:lnTo>
                    <a:pt x="1803109" y="0"/>
                  </a:lnTo>
                  <a:lnTo>
                    <a:pt x="1803109" y="1228843"/>
                  </a:lnTo>
                  <a:lnTo>
                    <a:pt x="0" y="1228843"/>
                  </a:lnTo>
                  <a:close/>
                </a:path>
              </a:pathLst>
            </a:custGeom>
            <a:solidFill>
              <a:srgbClr val="2E3192"/>
            </a:solidFill>
          </p:spPr>
          <p:txBody>
            <a:bodyPr/>
            <a:lstStyle/>
            <a:p>
              <a:endParaRPr lang="en-BE"/>
            </a:p>
          </p:txBody>
        </p:sp>
        <p:sp>
          <p:nvSpPr>
            <p:cNvPr id="5" name="TextBox 5"/>
            <p:cNvSpPr txBox="1"/>
            <p:nvPr/>
          </p:nvSpPr>
          <p:spPr>
            <a:xfrm>
              <a:off x="0" y="-38100"/>
              <a:ext cx="1803109" cy="1266943"/>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1028700" y="1979804"/>
            <a:ext cx="5239543" cy="6593807"/>
            <a:chOff x="0" y="0"/>
            <a:chExt cx="6986057" cy="8791742"/>
          </a:xfrm>
        </p:grpSpPr>
        <p:pic>
          <p:nvPicPr>
            <p:cNvPr id="7" name="Picture 7"/>
            <p:cNvPicPr>
              <a:picLocks noChangeAspect="1"/>
            </p:cNvPicPr>
            <p:nvPr/>
          </p:nvPicPr>
          <p:blipFill>
            <a:blip r:embed="rId4"/>
            <a:srcRect t="8317" b="8317"/>
            <a:stretch>
              <a:fillRect/>
            </a:stretch>
          </p:blipFill>
          <p:spPr>
            <a:xfrm>
              <a:off x="0" y="0"/>
              <a:ext cx="6986057" cy="8791742"/>
            </a:xfrm>
            <a:prstGeom prst="rect">
              <a:avLst/>
            </a:prstGeom>
          </p:spPr>
        </p:pic>
      </p:grpSp>
      <p:sp>
        <p:nvSpPr>
          <p:cNvPr id="8" name="Freeform 8"/>
          <p:cNvSpPr/>
          <p:nvPr/>
        </p:nvSpPr>
        <p:spPr>
          <a:xfrm>
            <a:off x="7460768" y="9469916"/>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9" name="Freeform 9"/>
          <p:cNvSpPr/>
          <p:nvPr/>
        </p:nvSpPr>
        <p:spPr>
          <a:xfrm>
            <a:off x="10525275" y="9072047"/>
            <a:ext cx="3211827" cy="2879938"/>
          </a:xfrm>
          <a:custGeom>
            <a:avLst/>
            <a:gdLst/>
            <a:ahLst/>
            <a:cxnLst/>
            <a:rect l="l" t="t" r="r" b="b"/>
            <a:pathLst>
              <a:path w="3211827" h="2879938">
                <a:moveTo>
                  <a:pt x="0" y="0"/>
                </a:moveTo>
                <a:lnTo>
                  <a:pt x="3211827" y="0"/>
                </a:lnTo>
                <a:lnTo>
                  <a:pt x="3211827" y="2879938"/>
                </a:lnTo>
                <a:lnTo>
                  <a:pt x="0" y="2879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10" name="Freeform 10"/>
          <p:cNvSpPr/>
          <p:nvPr/>
        </p:nvSpPr>
        <p:spPr>
          <a:xfrm>
            <a:off x="16575583" y="256786"/>
            <a:ext cx="1367434" cy="771914"/>
          </a:xfrm>
          <a:custGeom>
            <a:avLst/>
            <a:gdLst/>
            <a:ahLst/>
            <a:cxnLst/>
            <a:rect l="l" t="t" r="r" b="b"/>
            <a:pathLst>
              <a:path w="1367434" h="771914">
                <a:moveTo>
                  <a:pt x="0" y="0"/>
                </a:moveTo>
                <a:lnTo>
                  <a:pt x="1367434" y="0"/>
                </a:lnTo>
                <a:lnTo>
                  <a:pt x="1367434" y="771914"/>
                </a:lnTo>
                <a:lnTo>
                  <a:pt x="0" y="771914"/>
                </a:lnTo>
                <a:lnTo>
                  <a:pt x="0" y="0"/>
                </a:lnTo>
                <a:close/>
              </a:path>
            </a:pathLst>
          </a:custGeom>
          <a:blipFill>
            <a:blip r:embed="rId7"/>
            <a:stretch>
              <a:fillRect/>
            </a:stretch>
          </a:blipFill>
        </p:spPr>
        <p:txBody>
          <a:bodyPr/>
          <a:lstStyle/>
          <a:p>
            <a:endParaRPr lang="en-BE"/>
          </a:p>
        </p:txBody>
      </p:sp>
      <p:sp>
        <p:nvSpPr>
          <p:cNvPr id="11" name="TextBox 11"/>
          <p:cNvSpPr txBox="1"/>
          <p:nvPr/>
        </p:nvSpPr>
        <p:spPr>
          <a:xfrm>
            <a:off x="9735644" y="1494773"/>
            <a:ext cx="8207372" cy="4899024"/>
          </a:xfrm>
          <a:prstGeom prst="rect">
            <a:avLst/>
          </a:prstGeom>
        </p:spPr>
        <p:txBody>
          <a:bodyPr lIns="0" tIns="0" rIns="0" bIns="0" rtlCol="0" anchor="t">
            <a:spAutoFit/>
          </a:bodyPr>
          <a:lstStyle/>
          <a:p>
            <a:pPr>
              <a:lnSpc>
                <a:spcPts val="7699"/>
              </a:lnSpc>
            </a:pPr>
            <a:r>
              <a:rPr lang="en-US" sz="6999">
                <a:solidFill>
                  <a:srgbClr val="28407D"/>
                </a:solidFill>
                <a:latin typeface="Ubuntu Bold"/>
              </a:rPr>
              <a:t>PROFESSOR ALBERTO PIVATO</a:t>
            </a:r>
          </a:p>
          <a:p>
            <a:pPr>
              <a:lnSpc>
                <a:spcPts val="7699"/>
              </a:lnSpc>
            </a:pPr>
            <a:endParaRPr lang="en-US" sz="6999">
              <a:solidFill>
                <a:srgbClr val="28407D"/>
              </a:solidFill>
              <a:latin typeface="Ubuntu Bold"/>
            </a:endParaRPr>
          </a:p>
          <a:p>
            <a:pPr>
              <a:lnSpc>
                <a:spcPts val="7699"/>
              </a:lnSpc>
            </a:pPr>
            <a:endParaRPr lang="en-US" sz="6999">
              <a:solidFill>
                <a:srgbClr val="28407D"/>
              </a:solidFill>
              <a:latin typeface="Ubuntu Bold"/>
            </a:endParaRPr>
          </a:p>
          <a:p>
            <a:pPr>
              <a:lnSpc>
                <a:spcPts val="7699"/>
              </a:lnSpc>
            </a:pPr>
            <a:endParaRPr lang="en-US" sz="6999">
              <a:solidFill>
                <a:srgbClr val="28407D"/>
              </a:solidFill>
              <a:latin typeface="Ubuntu Bold"/>
            </a:endParaRPr>
          </a:p>
        </p:txBody>
      </p:sp>
      <p:sp>
        <p:nvSpPr>
          <p:cNvPr id="12" name="TextBox 12"/>
          <p:cNvSpPr txBox="1"/>
          <p:nvPr/>
        </p:nvSpPr>
        <p:spPr>
          <a:xfrm>
            <a:off x="9735644" y="5076825"/>
            <a:ext cx="5507879" cy="3788410"/>
          </a:xfrm>
          <a:prstGeom prst="rect">
            <a:avLst/>
          </a:prstGeom>
        </p:spPr>
        <p:txBody>
          <a:bodyPr lIns="0" tIns="0" rIns="0" bIns="0" rtlCol="0" anchor="t">
            <a:spAutoFit/>
          </a:bodyPr>
          <a:lstStyle/>
          <a:p>
            <a:pPr>
              <a:lnSpc>
                <a:spcPts val="4339"/>
              </a:lnSpc>
            </a:pPr>
            <a:r>
              <a:rPr lang="en-US" sz="3099">
                <a:solidFill>
                  <a:srgbClr val="565656"/>
                </a:solidFill>
                <a:latin typeface="Montserrat"/>
              </a:rPr>
              <a:t>A systematic critical review concerning the presence of PFAS in wastes and related implications on the current and proposed European regulatory framework</a:t>
            </a:r>
          </a:p>
          <a:p>
            <a:pPr>
              <a:lnSpc>
                <a:spcPts val="4339"/>
              </a:lnSpc>
            </a:pPr>
            <a:endParaRPr lang="en-US" sz="3099">
              <a:solidFill>
                <a:srgbClr val="565656"/>
              </a:solidFill>
              <a:latin typeface="Montserrat"/>
            </a:endParaRPr>
          </a:p>
        </p:txBody>
      </p:sp>
      <p:sp>
        <p:nvSpPr>
          <p:cNvPr id="13" name="TextBox 13"/>
          <p:cNvSpPr txBox="1"/>
          <p:nvPr/>
        </p:nvSpPr>
        <p:spPr>
          <a:xfrm>
            <a:off x="9735644" y="3692627"/>
            <a:ext cx="6034502" cy="1298575"/>
          </a:xfrm>
          <a:prstGeom prst="rect">
            <a:avLst/>
          </a:prstGeom>
        </p:spPr>
        <p:txBody>
          <a:bodyPr lIns="0" tIns="0" rIns="0" bIns="0" rtlCol="0" anchor="t">
            <a:spAutoFit/>
          </a:bodyPr>
          <a:lstStyle/>
          <a:p>
            <a:pPr>
              <a:lnSpc>
                <a:spcPts val="3500"/>
              </a:lnSpc>
            </a:pPr>
            <a:r>
              <a:rPr lang="en-US" sz="2500">
                <a:solidFill>
                  <a:srgbClr val="00A7E1"/>
                </a:solidFill>
                <a:latin typeface="Montserrat Bold"/>
              </a:rPr>
              <a:t>Assistant Professor, University of Padova</a:t>
            </a:r>
          </a:p>
          <a:p>
            <a:pPr>
              <a:lnSpc>
                <a:spcPts val="3500"/>
              </a:lnSpc>
            </a:pPr>
            <a:endParaRPr lang="en-US" sz="2500">
              <a:solidFill>
                <a:srgbClr val="00A7E1"/>
              </a:solidFill>
              <a:latin typeface="Montserrat Bold"/>
            </a:endParaRPr>
          </a:p>
        </p:txBody>
      </p:sp>
      <p:sp>
        <p:nvSpPr>
          <p:cNvPr id="14" name="TextBox 14"/>
          <p:cNvSpPr txBox="1"/>
          <p:nvPr/>
        </p:nvSpPr>
        <p:spPr>
          <a:xfrm>
            <a:off x="711722" y="9795570"/>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Rettangolo 1"/>
          <p:cNvSpPr/>
          <p:nvPr/>
        </p:nvSpPr>
        <p:spPr>
          <a:xfrm>
            <a:off x="632055" y="1670241"/>
            <a:ext cx="16543917" cy="6417141"/>
          </a:xfrm>
          <a:prstGeom prst="rect">
            <a:avLst/>
          </a:prstGeom>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4200" b="1">
                <a:latin typeface="Century Gothic" panose="020B0502020202020204" pitchFamily="34" charset="0"/>
              </a:rPr>
              <a:t>A SYSTEMATIC CRITICAL REVIEW CONCERNING THE PRESENCE OF PFAS IN WASTES AND RELATED IMPLICATIONS ON THE CURRENT AND PROPOSED EUROPEAN REGULATORY FRAMEWORK</a:t>
            </a:r>
          </a:p>
          <a:p>
            <a:endParaRPr lang="it-IT" sz="4200" b="1">
              <a:latin typeface="Century Gothic" panose="020B0502020202020204" pitchFamily="34" charset="0"/>
            </a:endParaRPr>
          </a:p>
          <a:p>
            <a:endParaRPr lang="it-IT" sz="4050">
              <a:latin typeface="Century Gothic" panose="020B0502020202020204" pitchFamily="34" charset="0"/>
            </a:endParaRPr>
          </a:p>
          <a:p>
            <a:pPr marL="514350" indent="-514350">
              <a:buAutoNum type="alphaUcPeriod"/>
            </a:pPr>
            <a:r>
              <a:rPr lang="it-IT" sz="4050">
                <a:latin typeface="Century Gothic" panose="020B0502020202020204" pitchFamily="34" charset="0"/>
              </a:rPr>
              <a:t>PIVATO, G. BEGGIO. M.C. LAVAGNOLO</a:t>
            </a:r>
          </a:p>
          <a:p>
            <a:pPr marL="514350" indent="-514350">
              <a:buAutoNum type="alphaUcPeriod"/>
            </a:pPr>
            <a:endParaRPr lang="it-IT" sz="4050">
              <a:latin typeface="Century Gothic" panose="020B0502020202020204" pitchFamily="34" charset="0"/>
            </a:endParaRPr>
          </a:p>
          <a:p>
            <a:r>
              <a:rPr lang="it-IT" sz="4050">
                <a:latin typeface="Century Gothic" panose="020B0502020202020204" pitchFamily="34" charset="0"/>
              </a:rPr>
              <a:t>DICEA, Department of </a:t>
            </a:r>
            <a:r>
              <a:rPr lang="it-IT" sz="4050" err="1">
                <a:latin typeface="Century Gothic" panose="020B0502020202020204" pitchFamily="34" charset="0"/>
              </a:rPr>
              <a:t>Civil</a:t>
            </a:r>
            <a:r>
              <a:rPr lang="it-IT" sz="4050">
                <a:latin typeface="Century Gothic" panose="020B0502020202020204" pitchFamily="34" charset="0"/>
              </a:rPr>
              <a:t>, </a:t>
            </a:r>
            <a:r>
              <a:rPr lang="it-IT" sz="4050" err="1">
                <a:latin typeface="Century Gothic" panose="020B0502020202020204" pitchFamily="34" charset="0"/>
              </a:rPr>
              <a:t>Environmental</a:t>
            </a:r>
            <a:r>
              <a:rPr lang="it-IT" sz="4050">
                <a:latin typeface="Century Gothic" panose="020B0502020202020204" pitchFamily="34" charset="0"/>
              </a:rPr>
              <a:t> and </a:t>
            </a:r>
            <a:r>
              <a:rPr lang="it-IT" sz="4050" err="1">
                <a:latin typeface="Century Gothic" panose="020B0502020202020204" pitchFamily="34" charset="0"/>
              </a:rPr>
              <a:t>Architectural</a:t>
            </a:r>
            <a:r>
              <a:rPr lang="it-IT" sz="4050">
                <a:latin typeface="Century Gothic" panose="020B0502020202020204" pitchFamily="34" charset="0"/>
              </a:rPr>
              <a:t> Engineering, University of Padova, Via Marzolo 9, 35131 Padova, </a:t>
            </a:r>
            <a:r>
              <a:rPr lang="it-IT" sz="4050" err="1">
                <a:latin typeface="Century Gothic" panose="020B0502020202020204" pitchFamily="34" charset="0"/>
              </a:rPr>
              <a:t>Italy</a:t>
            </a:r>
            <a:endParaRPr lang="it-IT" sz="4050">
              <a:latin typeface="Century Gothic" panose="020B0502020202020204" pitchFamily="34" charset="0"/>
            </a:endParaRPr>
          </a:p>
        </p:txBody>
      </p:sp>
      <p:sp>
        <p:nvSpPr>
          <p:cNvPr id="3" name="Segnaposto numero diapositiva 2">
            <a:extLst>
              <a:ext uri="{FF2B5EF4-FFF2-40B4-BE49-F238E27FC236}">
                <a16:creationId xmlns:a16="http://schemas.microsoft.com/office/drawing/2014/main" id="{15DDDF05-6DD3-F7C0-008B-54C593389035}"/>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29</a:t>
            </a:fld>
            <a:endParaRPr lang="it-IT"/>
          </a:p>
        </p:txBody>
      </p:sp>
      <p:sp>
        <p:nvSpPr>
          <p:cNvPr id="9" name="object 7">
            <a:extLst>
              <a:ext uri="{FF2B5EF4-FFF2-40B4-BE49-F238E27FC236}">
                <a16:creationId xmlns:a16="http://schemas.microsoft.com/office/drawing/2014/main" id="{ED3F9E8F-D2EC-55F0-A0C3-8A7E3821445C}"/>
              </a:ext>
            </a:extLst>
          </p:cNvPr>
          <p:cNvSpPr/>
          <p:nvPr/>
        </p:nvSpPr>
        <p:spPr>
          <a:xfrm>
            <a:off x="15269953" y="8297924"/>
            <a:ext cx="949643" cy="880110"/>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0" name="object 10">
            <a:extLst>
              <a:ext uri="{FF2B5EF4-FFF2-40B4-BE49-F238E27FC236}">
                <a16:creationId xmlns:a16="http://schemas.microsoft.com/office/drawing/2014/main" id="{2AF7224A-2617-4DBB-A830-B7220CF87912}"/>
              </a:ext>
            </a:extLst>
          </p:cNvPr>
          <p:cNvSpPr/>
          <p:nvPr/>
        </p:nvSpPr>
        <p:spPr>
          <a:xfrm>
            <a:off x="13944600" y="8297924"/>
            <a:ext cx="923925" cy="929640"/>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Tree>
    <p:extLst>
      <p:ext uri="{BB962C8B-B14F-4D97-AF65-F5344CB8AC3E}">
        <p14:creationId xmlns:p14="http://schemas.microsoft.com/office/powerpoint/2010/main" val="3117900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722" y="163686"/>
            <a:ext cx="633956" cy="613208"/>
          </a:xfrm>
          <a:custGeom>
            <a:avLst/>
            <a:gdLst/>
            <a:ahLst/>
            <a:cxnLst/>
            <a:rect l="l" t="t" r="r" b="b"/>
            <a:pathLst>
              <a:path w="633956" h="613208">
                <a:moveTo>
                  <a:pt x="0" y="0"/>
                </a:moveTo>
                <a:lnTo>
                  <a:pt x="633956" y="0"/>
                </a:lnTo>
                <a:lnTo>
                  <a:pt x="633956" y="613209"/>
                </a:lnTo>
                <a:lnTo>
                  <a:pt x="0" y="613209"/>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grpSp>
        <p:nvGrpSpPr>
          <p:cNvPr id="3" name="Group 3"/>
          <p:cNvGrpSpPr/>
          <p:nvPr/>
        </p:nvGrpSpPr>
        <p:grpSpPr>
          <a:xfrm>
            <a:off x="0" y="3325924"/>
            <a:ext cx="6846179" cy="4665765"/>
            <a:chOff x="0" y="0"/>
            <a:chExt cx="1803109" cy="1228843"/>
          </a:xfrm>
        </p:grpSpPr>
        <p:sp>
          <p:nvSpPr>
            <p:cNvPr id="4" name="Freeform 4"/>
            <p:cNvSpPr/>
            <p:nvPr/>
          </p:nvSpPr>
          <p:spPr>
            <a:xfrm>
              <a:off x="0" y="0"/>
              <a:ext cx="1803109" cy="1228843"/>
            </a:xfrm>
            <a:custGeom>
              <a:avLst/>
              <a:gdLst/>
              <a:ahLst/>
              <a:cxnLst/>
              <a:rect l="l" t="t" r="r" b="b"/>
              <a:pathLst>
                <a:path w="1803109" h="1228843">
                  <a:moveTo>
                    <a:pt x="0" y="0"/>
                  </a:moveTo>
                  <a:lnTo>
                    <a:pt x="1803109" y="0"/>
                  </a:lnTo>
                  <a:lnTo>
                    <a:pt x="1803109" y="1228843"/>
                  </a:lnTo>
                  <a:lnTo>
                    <a:pt x="0" y="1228843"/>
                  </a:lnTo>
                  <a:close/>
                </a:path>
              </a:pathLst>
            </a:custGeom>
            <a:solidFill>
              <a:srgbClr val="2E3192"/>
            </a:solidFill>
          </p:spPr>
          <p:txBody>
            <a:bodyPr/>
            <a:lstStyle/>
            <a:p>
              <a:endParaRPr lang="en-BE"/>
            </a:p>
          </p:txBody>
        </p:sp>
        <p:sp>
          <p:nvSpPr>
            <p:cNvPr id="5" name="TextBox 5"/>
            <p:cNvSpPr txBox="1"/>
            <p:nvPr/>
          </p:nvSpPr>
          <p:spPr>
            <a:xfrm>
              <a:off x="0" y="-38100"/>
              <a:ext cx="1803109" cy="1266943"/>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1028700" y="1767462"/>
            <a:ext cx="5239543" cy="6752076"/>
            <a:chOff x="0" y="0"/>
            <a:chExt cx="6986057" cy="9002767"/>
          </a:xfrm>
        </p:grpSpPr>
        <p:pic>
          <p:nvPicPr>
            <p:cNvPr id="7" name="Picture 7"/>
            <p:cNvPicPr>
              <a:picLocks noChangeAspect="1"/>
            </p:cNvPicPr>
            <p:nvPr/>
          </p:nvPicPr>
          <p:blipFill>
            <a:blip r:embed="rId5"/>
            <a:srcRect t="1713" b="1713"/>
            <a:stretch>
              <a:fillRect/>
            </a:stretch>
          </p:blipFill>
          <p:spPr>
            <a:xfrm>
              <a:off x="0" y="0"/>
              <a:ext cx="6986057" cy="9002767"/>
            </a:xfrm>
            <a:prstGeom prst="rect">
              <a:avLst/>
            </a:prstGeom>
          </p:spPr>
        </p:pic>
      </p:grpSp>
      <p:sp>
        <p:nvSpPr>
          <p:cNvPr id="8" name="Freeform 8"/>
          <p:cNvSpPr/>
          <p:nvPr/>
        </p:nvSpPr>
        <p:spPr>
          <a:xfrm>
            <a:off x="7460768" y="9469916"/>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9" name="Freeform 9"/>
          <p:cNvSpPr/>
          <p:nvPr/>
        </p:nvSpPr>
        <p:spPr>
          <a:xfrm>
            <a:off x="10525275" y="9072047"/>
            <a:ext cx="3211827" cy="2879938"/>
          </a:xfrm>
          <a:custGeom>
            <a:avLst/>
            <a:gdLst/>
            <a:ahLst/>
            <a:cxnLst/>
            <a:rect l="l" t="t" r="r" b="b"/>
            <a:pathLst>
              <a:path w="3211827" h="2879938">
                <a:moveTo>
                  <a:pt x="0" y="0"/>
                </a:moveTo>
                <a:lnTo>
                  <a:pt x="3211827" y="0"/>
                </a:lnTo>
                <a:lnTo>
                  <a:pt x="3211827" y="2879938"/>
                </a:lnTo>
                <a:lnTo>
                  <a:pt x="0" y="28799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BE"/>
          </a:p>
        </p:txBody>
      </p:sp>
      <p:sp>
        <p:nvSpPr>
          <p:cNvPr id="10" name="Freeform 10"/>
          <p:cNvSpPr/>
          <p:nvPr/>
        </p:nvSpPr>
        <p:spPr>
          <a:xfrm>
            <a:off x="16575583" y="256786"/>
            <a:ext cx="1367434" cy="771914"/>
          </a:xfrm>
          <a:custGeom>
            <a:avLst/>
            <a:gdLst/>
            <a:ahLst/>
            <a:cxnLst/>
            <a:rect l="l" t="t" r="r" b="b"/>
            <a:pathLst>
              <a:path w="1367434" h="771914">
                <a:moveTo>
                  <a:pt x="0" y="0"/>
                </a:moveTo>
                <a:lnTo>
                  <a:pt x="1367434" y="0"/>
                </a:lnTo>
                <a:lnTo>
                  <a:pt x="1367434" y="771914"/>
                </a:lnTo>
                <a:lnTo>
                  <a:pt x="0" y="771914"/>
                </a:lnTo>
                <a:lnTo>
                  <a:pt x="0" y="0"/>
                </a:lnTo>
                <a:close/>
              </a:path>
            </a:pathLst>
          </a:custGeom>
          <a:blipFill>
            <a:blip r:embed="rId8"/>
            <a:stretch>
              <a:fillRect/>
            </a:stretch>
          </a:blipFill>
        </p:spPr>
        <p:txBody>
          <a:bodyPr/>
          <a:lstStyle/>
          <a:p>
            <a:endParaRPr lang="en-BE"/>
          </a:p>
        </p:txBody>
      </p:sp>
      <p:sp>
        <p:nvSpPr>
          <p:cNvPr id="11" name="TextBox 11"/>
          <p:cNvSpPr txBox="1"/>
          <p:nvPr/>
        </p:nvSpPr>
        <p:spPr>
          <a:xfrm>
            <a:off x="9735644" y="1494773"/>
            <a:ext cx="7414823" cy="2955924"/>
          </a:xfrm>
          <a:prstGeom prst="rect">
            <a:avLst/>
          </a:prstGeom>
        </p:spPr>
        <p:txBody>
          <a:bodyPr lIns="0" tIns="0" rIns="0" bIns="0" rtlCol="0" anchor="t">
            <a:spAutoFit/>
          </a:bodyPr>
          <a:lstStyle/>
          <a:p>
            <a:pPr>
              <a:lnSpc>
                <a:spcPts val="7699"/>
              </a:lnSpc>
            </a:pPr>
            <a:r>
              <a:rPr lang="en-US" sz="6999">
                <a:solidFill>
                  <a:srgbClr val="28407D"/>
                </a:solidFill>
                <a:latin typeface="Ubuntu Bold"/>
              </a:rPr>
              <a:t>MATTIA PELLEGRINI</a:t>
            </a:r>
          </a:p>
          <a:p>
            <a:pPr>
              <a:lnSpc>
                <a:spcPts val="7699"/>
              </a:lnSpc>
            </a:pPr>
            <a:endParaRPr lang="en-US" sz="6999">
              <a:solidFill>
                <a:srgbClr val="28407D"/>
              </a:solidFill>
              <a:latin typeface="Ubuntu Bold"/>
            </a:endParaRPr>
          </a:p>
        </p:txBody>
      </p:sp>
      <p:sp>
        <p:nvSpPr>
          <p:cNvPr id="12" name="TextBox 12"/>
          <p:cNvSpPr txBox="1"/>
          <p:nvPr/>
        </p:nvSpPr>
        <p:spPr>
          <a:xfrm>
            <a:off x="9735644" y="5614484"/>
            <a:ext cx="6034502" cy="1616710"/>
          </a:xfrm>
          <a:prstGeom prst="rect">
            <a:avLst/>
          </a:prstGeom>
        </p:spPr>
        <p:txBody>
          <a:bodyPr lIns="0" tIns="0" rIns="0" bIns="0" rtlCol="0" anchor="t">
            <a:spAutoFit/>
          </a:bodyPr>
          <a:lstStyle/>
          <a:p>
            <a:pPr>
              <a:lnSpc>
                <a:spcPts val="4339"/>
              </a:lnSpc>
            </a:pPr>
            <a:r>
              <a:rPr lang="en-US" sz="3099">
                <a:solidFill>
                  <a:srgbClr val="565656"/>
                </a:solidFill>
                <a:latin typeface="Montserrat"/>
              </a:rPr>
              <a:t>Keynote speech of the Commission’s point of view on the ECHA restriction proposal.</a:t>
            </a:r>
          </a:p>
        </p:txBody>
      </p:sp>
      <p:sp>
        <p:nvSpPr>
          <p:cNvPr id="13" name="TextBox 13"/>
          <p:cNvSpPr txBox="1"/>
          <p:nvPr/>
        </p:nvSpPr>
        <p:spPr>
          <a:xfrm>
            <a:off x="9735644" y="3692627"/>
            <a:ext cx="6664342" cy="860425"/>
          </a:xfrm>
          <a:prstGeom prst="rect">
            <a:avLst/>
          </a:prstGeom>
        </p:spPr>
        <p:txBody>
          <a:bodyPr lIns="0" tIns="0" rIns="0" bIns="0" rtlCol="0" anchor="t">
            <a:spAutoFit/>
          </a:bodyPr>
          <a:lstStyle/>
          <a:p>
            <a:pPr>
              <a:lnSpc>
                <a:spcPts val="3500"/>
              </a:lnSpc>
            </a:pPr>
            <a:r>
              <a:rPr lang="en-US" sz="2500">
                <a:solidFill>
                  <a:srgbClr val="00A7E1"/>
                </a:solidFill>
                <a:latin typeface="Montserrat Bold"/>
              </a:rPr>
              <a:t>Head of Unit Waste, DG ENV European Commission</a:t>
            </a:r>
          </a:p>
        </p:txBody>
      </p:sp>
      <p:sp>
        <p:nvSpPr>
          <p:cNvPr id="14" name="TextBox 14"/>
          <p:cNvSpPr txBox="1"/>
          <p:nvPr/>
        </p:nvSpPr>
        <p:spPr>
          <a:xfrm>
            <a:off x="711722" y="9795570"/>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30</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6879197" y="1157936"/>
            <a:ext cx="10857474" cy="881779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200" b="1">
                <a:solidFill>
                  <a:srgbClr val="C00000"/>
                </a:solidFill>
                <a:latin typeface="Century Gothic" panose="020B0502020202020204" pitchFamily="34" charset="0"/>
              </a:rPr>
              <a:t>AGENDA</a:t>
            </a:r>
          </a:p>
          <a:p>
            <a:endParaRPr lang="it-IT" sz="4200">
              <a:latin typeface="Century Gothic" panose="020B0502020202020204" pitchFamily="34" charset="0"/>
            </a:endParaRPr>
          </a:p>
          <a:p>
            <a:pPr marL="428625" indent="-428625">
              <a:spcAft>
                <a:spcPts val="1200"/>
              </a:spcAft>
              <a:buFont typeface="Arial" panose="020B0604020202020204" pitchFamily="34" charset="0"/>
              <a:buChar char="•"/>
            </a:pPr>
            <a:r>
              <a:rPr lang="it-IT" sz="4200">
                <a:latin typeface="Century Gothic" panose="020B0502020202020204" pitchFamily="34" charset="0"/>
              </a:rPr>
              <a:t>The </a:t>
            </a:r>
            <a:r>
              <a:rPr lang="it-IT" sz="4200" err="1">
                <a:latin typeface="Century Gothic" panose="020B0502020202020204" pitchFamily="34" charset="0"/>
              </a:rPr>
              <a:t>facts</a:t>
            </a:r>
            <a:endParaRPr lang="it-IT" sz="4200">
              <a:latin typeface="Century Gothic" panose="020B0502020202020204" pitchFamily="34" charset="0"/>
            </a:endParaRPr>
          </a:p>
          <a:p>
            <a:pPr marL="428625" indent="-428625">
              <a:spcAft>
                <a:spcPts val="1200"/>
              </a:spcAft>
              <a:buFont typeface="Arial" panose="020B0604020202020204" pitchFamily="34" charset="0"/>
              <a:buChar char="•"/>
            </a:pPr>
            <a:r>
              <a:rPr lang="it-IT" sz="4200">
                <a:latin typeface="Century Gothic" panose="020B0502020202020204" pitchFamily="34" charset="0"/>
              </a:rPr>
              <a:t>The questions: </a:t>
            </a:r>
            <a:r>
              <a:rPr lang="it-IT" sz="4200" err="1">
                <a:latin typeface="Century Gothic" panose="020B0502020202020204" pitchFamily="34" charset="0"/>
              </a:rPr>
              <a:t>implication</a:t>
            </a:r>
            <a:r>
              <a:rPr lang="it-IT" sz="4200">
                <a:latin typeface="Century Gothic" panose="020B0502020202020204" pitchFamily="34" charset="0"/>
              </a:rPr>
              <a:t> in </a:t>
            </a:r>
            <a:r>
              <a:rPr lang="it-IT" sz="4200" err="1">
                <a:latin typeface="Century Gothic" panose="020B0502020202020204" pitchFamily="34" charset="0"/>
              </a:rPr>
              <a:t>waste</a:t>
            </a:r>
            <a:r>
              <a:rPr lang="it-IT" sz="4200">
                <a:latin typeface="Century Gothic" panose="020B0502020202020204" pitchFamily="34" charset="0"/>
              </a:rPr>
              <a:t> management</a:t>
            </a:r>
          </a:p>
          <a:p>
            <a:pPr marL="428625" indent="-428625">
              <a:spcAft>
                <a:spcPts val="1200"/>
              </a:spcAft>
              <a:buFont typeface="Arial" panose="020B0604020202020204" pitchFamily="34" charset="0"/>
              <a:buChar char="•"/>
            </a:pPr>
            <a:r>
              <a:rPr lang="it-IT" sz="4200">
                <a:latin typeface="Century Gothic" panose="020B0502020202020204" pitchFamily="34" charset="0"/>
              </a:rPr>
              <a:t>The </a:t>
            </a:r>
            <a:r>
              <a:rPr lang="it-IT" sz="4200" err="1">
                <a:latin typeface="Century Gothic" panose="020B0502020202020204" pitchFamily="34" charset="0"/>
              </a:rPr>
              <a:t>regulation</a:t>
            </a:r>
            <a:r>
              <a:rPr lang="it-IT" sz="4200">
                <a:latin typeface="Century Gothic" panose="020B0502020202020204" pitchFamily="34" charset="0"/>
              </a:rPr>
              <a:t> framework in the </a:t>
            </a:r>
            <a:r>
              <a:rPr lang="it-IT" sz="4200" err="1">
                <a:latin typeface="Century Gothic" panose="020B0502020202020204" pitchFamily="34" charset="0"/>
              </a:rPr>
              <a:t>waste</a:t>
            </a:r>
            <a:r>
              <a:rPr lang="it-IT" sz="4200">
                <a:latin typeface="Century Gothic" panose="020B0502020202020204" pitchFamily="34" charset="0"/>
              </a:rPr>
              <a:t> </a:t>
            </a:r>
            <a:r>
              <a:rPr lang="it-IT" sz="4200" err="1">
                <a:latin typeface="Century Gothic" panose="020B0502020202020204" pitchFamily="34" charset="0"/>
              </a:rPr>
              <a:t>sector</a:t>
            </a:r>
            <a:endParaRPr lang="it-IT" sz="4200">
              <a:latin typeface="Century Gothic" panose="020B0502020202020204" pitchFamily="34" charset="0"/>
            </a:endParaRPr>
          </a:p>
          <a:p>
            <a:pPr marL="428625" indent="-428625">
              <a:spcAft>
                <a:spcPts val="1200"/>
              </a:spcAft>
              <a:buFont typeface="Arial" panose="020B0604020202020204" pitchFamily="34" charset="0"/>
              <a:buChar char="•"/>
            </a:pPr>
            <a:r>
              <a:rPr lang="it-IT" sz="4200">
                <a:latin typeface="Century Gothic" panose="020B0502020202020204" pitchFamily="34" charset="0"/>
              </a:rPr>
              <a:t>The </a:t>
            </a:r>
            <a:r>
              <a:rPr lang="it-IT" sz="4200" err="1">
                <a:latin typeface="Century Gothic" panose="020B0502020202020204" pitchFamily="34" charset="0"/>
              </a:rPr>
              <a:t>methological</a:t>
            </a:r>
            <a:r>
              <a:rPr lang="it-IT" sz="4200">
                <a:latin typeface="Century Gothic" panose="020B0502020202020204" pitchFamily="34" charset="0"/>
              </a:rPr>
              <a:t> </a:t>
            </a:r>
            <a:r>
              <a:rPr lang="it-IT" sz="4200" err="1">
                <a:latin typeface="Century Gothic" panose="020B0502020202020204" pitchFamily="34" charset="0"/>
              </a:rPr>
              <a:t>approach</a:t>
            </a:r>
            <a:r>
              <a:rPr lang="it-IT" sz="4200">
                <a:latin typeface="Century Gothic" panose="020B0502020202020204" pitchFamily="34" charset="0"/>
              </a:rPr>
              <a:t>: the </a:t>
            </a:r>
            <a:r>
              <a:rPr lang="it-IT" sz="4200" err="1">
                <a:latin typeface="Century Gothic" panose="020B0502020202020204" pitchFamily="34" charset="0"/>
              </a:rPr>
              <a:t>systematic</a:t>
            </a:r>
            <a:r>
              <a:rPr lang="it-IT" sz="4200">
                <a:latin typeface="Century Gothic" panose="020B0502020202020204" pitchFamily="34" charset="0"/>
              </a:rPr>
              <a:t> </a:t>
            </a:r>
            <a:r>
              <a:rPr lang="it-IT" sz="4200" err="1">
                <a:latin typeface="Century Gothic" panose="020B0502020202020204" pitchFamily="34" charset="0"/>
              </a:rPr>
              <a:t>critical</a:t>
            </a:r>
            <a:r>
              <a:rPr lang="it-IT" sz="4200">
                <a:latin typeface="Century Gothic" panose="020B0502020202020204" pitchFamily="34" charset="0"/>
              </a:rPr>
              <a:t> review</a:t>
            </a:r>
          </a:p>
          <a:p>
            <a:pPr marL="428625" indent="-428625">
              <a:spcAft>
                <a:spcPts val="1200"/>
              </a:spcAft>
              <a:buFont typeface="Arial" panose="020B0604020202020204" pitchFamily="34" charset="0"/>
              <a:buChar char="•"/>
            </a:pPr>
            <a:r>
              <a:rPr lang="it-IT" sz="4200" err="1">
                <a:latin typeface="Century Gothic" panose="020B0502020202020204" pitchFamily="34" charset="0"/>
              </a:rPr>
              <a:t>Results</a:t>
            </a:r>
            <a:endParaRPr lang="it-IT" sz="4200">
              <a:latin typeface="Century Gothic" panose="020B0502020202020204" pitchFamily="34" charset="0"/>
            </a:endParaRPr>
          </a:p>
          <a:p>
            <a:pPr marL="428625" indent="-428625">
              <a:spcAft>
                <a:spcPts val="1200"/>
              </a:spcAft>
              <a:buFont typeface="Arial" panose="020B0604020202020204" pitchFamily="34" charset="0"/>
              <a:buChar char="•"/>
            </a:pPr>
            <a:r>
              <a:rPr lang="it-IT" sz="4200" err="1">
                <a:latin typeface="Century Gothic" panose="020B0502020202020204" pitchFamily="34" charset="0"/>
              </a:rPr>
              <a:t>Further</a:t>
            </a:r>
            <a:r>
              <a:rPr lang="it-IT" sz="4200">
                <a:latin typeface="Century Gothic" panose="020B0502020202020204" pitchFamily="34" charset="0"/>
              </a:rPr>
              <a:t> </a:t>
            </a:r>
            <a:r>
              <a:rPr lang="it-IT" sz="4200" err="1">
                <a:latin typeface="Century Gothic" panose="020B0502020202020204" pitchFamily="34" charset="0"/>
              </a:rPr>
              <a:t>investigation</a:t>
            </a:r>
            <a:endParaRPr lang="it-IT" sz="4200">
              <a:latin typeface="Century Gothic" panose="020B0502020202020204" pitchFamily="34" charset="0"/>
            </a:endParaRPr>
          </a:p>
          <a:p>
            <a:pPr marL="428625" indent="-428625">
              <a:spcAft>
                <a:spcPts val="1200"/>
              </a:spcAft>
              <a:buFont typeface="Arial" panose="020B0604020202020204" pitchFamily="34" charset="0"/>
              <a:buChar char="•"/>
            </a:pPr>
            <a:r>
              <a:rPr lang="it-IT" sz="4200">
                <a:latin typeface="Century Gothic" panose="020B0502020202020204" pitchFamily="34" charset="0"/>
              </a:rPr>
              <a:t>Take home </a:t>
            </a:r>
            <a:r>
              <a:rPr lang="it-IT" sz="4200" err="1">
                <a:latin typeface="Century Gothic" panose="020B0502020202020204" pitchFamily="34" charset="0"/>
              </a:rPr>
              <a:t>messages</a:t>
            </a:r>
            <a:endParaRPr lang="it-IT" sz="4200">
              <a:latin typeface="Century Gothic" panose="020B0502020202020204" pitchFamily="34" charset="0"/>
            </a:endParaRPr>
          </a:p>
        </p:txBody>
      </p:sp>
      <p:pic>
        <p:nvPicPr>
          <p:cNvPr id="6" name="Immagine 5"/>
          <p:cNvPicPr>
            <a:picLocks noChangeAspect="1"/>
          </p:cNvPicPr>
          <p:nvPr/>
        </p:nvPicPr>
        <p:blipFill rotWithShape="1">
          <a:blip r:embed="rId5"/>
          <a:srcRect l="21491" r="33476"/>
          <a:stretch/>
        </p:blipFill>
        <p:spPr>
          <a:xfrm>
            <a:off x="1003515" y="1350350"/>
            <a:ext cx="4098837" cy="6056901"/>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 name="Input penna 1">
                <a:extLst>
                  <a:ext uri="{FF2B5EF4-FFF2-40B4-BE49-F238E27FC236}">
                    <a16:creationId xmlns:a16="http://schemas.microsoft.com/office/drawing/2014/main" id="{98641830-3094-0AC3-2818-433A68C99911}"/>
                  </a:ext>
                </a:extLst>
              </p14:cNvPr>
              <p14:cNvContentPartPr/>
              <p14:nvPr/>
            </p14:nvContentPartPr>
            <p14:xfrm>
              <a:off x="1406300" y="5777931"/>
              <a:ext cx="540" cy="540"/>
            </p14:xfrm>
          </p:contentPart>
        </mc:Choice>
        <mc:Fallback xmlns="">
          <p:pic>
            <p:nvPicPr>
              <p:cNvPr id="2" name="Input penna 1">
                <a:extLst>
                  <a:ext uri="{FF2B5EF4-FFF2-40B4-BE49-F238E27FC236}">
                    <a16:creationId xmlns:a16="http://schemas.microsoft.com/office/drawing/2014/main" id="{98641830-3094-0AC3-2818-433A68C99911}"/>
                  </a:ext>
                </a:extLst>
              </p:cNvPr>
              <p:cNvPicPr/>
              <p:nvPr/>
            </p:nvPicPr>
            <p:blipFill>
              <a:blip r:embed="rId7"/>
              <a:stretch>
                <a:fillRect/>
              </a:stretch>
            </p:blipFill>
            <p:spPr>
              <a:xfrm>
                <a:off x="1311800" y="5210931"/>
                <a:ext cx="189000" cy="1134000"/>
              </a:xfrm>
              <a:prstGeom prst="rect">
                <a:avLst/>
              </a:prstGeom>
            </p:spPr>
          </p:pic>
        </mc:Fallback>
      </mc:AlternateContent>
      <p:grpSp>
        <p:nvGrpSpPr>
          <p:cNvPr id="12" name="Gruppo 11">
            <a:extLst>
              <a:ext uri="{FF2B5EF4-FFF2-40B4-BE49-F238E27FC236}">
                <a16:creationId xmlns:a16="http://schemas.microsoft.com/office/drawing/2014/main" id="{85D4AE85-29C6-A25C-1454-7A652FCACAE8}"/>
              </a:ext>
            </a:extLst>
          </p:cNvPr>
          <p:cNvGrpSpPr/>
          <p:nvPr/>
        </p:nvGrpSpPr>
        <p:grpSpPr>
          <a:xfrm>
            <a:off x="1319900" y="2755012"/>
            <a:ext cx="3497037" cy="4164095"/>
            <a:chOff x="879933" y="1836674"/>
            <a:chExt cx="2331358" cy="2776063"/>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put penna 8">
                  <a:extLst>
                    <a:ext uri="{FF2B5EF4-FFF2-40B4-BE49-F238E27FC236}">
                      <a16:creationId xmlns:a16="http://schemas.microsoft.com/office/drawing/2014/main" id="{A3BC4DEF-526A-88BC-3EC8-D64154A37B58}"/>
                    </a:ext>
                  </a:extLst>
                </p14:cNvPr>
                <p14:cNvContentPartPr/>
                <p14:nvPr/>
              </p14:nvContentPartPr>
              <p14:xfrm>
                <a:off x="879933" y="1836674"/>
                <a:ext cx="146880" cy="1584000"/>
              </p14:xfrm>
            </p:contentPart>
          </mc:Choice>
          <mc:Fallback xmlns="">
            <p:pic>
              <p:nvPicPr>
                <p:cNvPr id="9" name="Input penna 8">
                  <a:extLst>
                    <a:ext uri="{FF2B5EF4-FFF2-40B4-BE49-F238E27FC236}">
                      <a16:creationId xmlns:a16="http://schemas.microsoft.com/office/drawing/2014/main" id="{A3BC4DEF-526A-88BC-3EC8-D64154A37B58}"/>
                    </a:ext>
                  </a:extLst>
                </p:cNvPr>
                <p:cNvPicPr/>
                <p:nvPr/>
              </p:nvPicPr>
              <p:blipFill>
                <a:blip r:embed="rId9"/>
                <a:stretch>
                  <a:fillRect/>
                </a:stretch>
              </p:blipFill>
              <p:spPr>
                <a:xfrm>
                  <a:off x="837933" y="1584674"/>
                  <a:ext cx="230640" cy="2087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put penna 9">
                  <a:extLst>
                    <a:ext uri="{FF2B5EF4-FFF2-40B4-BE49-F238E27FC236}">
                      <a16:creationId xmlns:a16="http://schemas.microsoft.com/office/drawing/2014/main" id="{A743382C-924F-625A-ED31-0FA7602FC5A5}"/>
                    </a:ext>
                  </a:extLst>
                </p14:cNvPr>
                <p14:cNvContentPartPr/>
                <p14:nvPr/>
              </p14:nvContentPartPr>
              <p14:xfrm>
                <a:off x="908373" y="4386194"/>
                <a:ext cx="360" cy="120600"/>
              </p14:xfrm>
            </p:contentPart>
          </mc:Choice>
          <mc:Fallback xmlns="">
            <p:pic>
              <p:nvPicPr>
                <p:cNvPr id="10" name="Input penna 9">
                  <a:extLst>
                    <a:ext uri="{FF2B5EF4-FFF2-40B4-BE49-F238E27FC236}">
                      <a16:creationId xmlns:a16="http://schemas.microsoft.com/office/drawing/2014/main" id="{A743382C-924F-625A-ED31-0FA7602FC5A5}"/>
                    </a:ext>
                  </a:extLst>
                </p:cNvPr>
                <p:cNvPicPr/>
                <p:nvPr/>
              </p:nvPicPr>
              <p:blipFill>
                <a:blip r:embed="rId11"/>
                <a:stretch>
                  <a:fillRect/>
                </a:stretch>
              </p:blipFill>
              <p:spPr>
                <a:xfrm>
                  <a:off x="845373" y="4133943"/>
                  <a:ext cx="126000" cy="62486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put penna 10">
                  <a:extLst>
                    <a:ext uri="{FF2B5EF4-FFF2-40B4-BE49-F238E27FC236}">
                      <a16:creationId xmlns:a16="http://schemas.microsoft.com/office/drawing/2014/main" id="{DBFA5A96-1E72-5194-D09E-FDF027362403}"/>
                    </a:ext>
                  </a:extLst>
                </p14:cNvPr>
                <p14:cNvContentPartPr/>
                <p14:nvPr/>
              </p14:nvContentPartPr>
              <p14:xfrm>
                <a:off x="899011" y="3244017"/>
                <a:ext cx="2312280" cy="1368720"/>
              </p14:xfrm>
            </p:contentPart>
          </mc:Choice>
          <mc:Fallback xmlns="">
            <p:pic>
              <p:nvPicPr>
                <p:cNvPr id="11" name="Input penna 10">
                  <a:extLst>
                    <a:ext uri="{FF2B5EF4-FFF2-40B4-BE49-F238E27FC236}">
                      <a16:creationId xmlns:a16="http://schemas.microsoft.com/office/drawing/2014/main" id="{DBFA5A96-1E72-5194-D09E-FDF027362403}"/>
                    </a:ext>
                  </a:extLst>
                </p:cNvPr>
                <p:cNvPicPr/>
                <p:nvPr/>
              </p:nvPicPr>
              <p:blipFill>
                <a:blip r:embed="rId13"/>
                <a:stretch>
                  <a:fillRect/>
                </a:stretch>
              </p:blipFill>
              <p:spPr>
                <a:xfrm>
                  <a:off x="857009" y="2992017"/>
                  <a:ext cx="2396044" cy="187248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Input penna 12">
                <a:extLst>
                  <a:ext uri="{FF2B5EF4-FFF2-40B4-BE49-F238E27FC236}">
                    <a16:creationId xmlns:a16="http://schemas.microsoft.com/office/drawing/2014/main" id="{B4055B10-5818-5677-410F-2082DDC4F601}"/>
                  </a:ext>
                </a:extLst>
              </p14:cNvPr>
              <p14:cNvContentPartPr/>
              <p14:nvPr/>
            </p14:nvContentPartPr>
            <p14:xfrm>
              <a:off x="4240217" y="2704946"/>
              <a:ext cx="603180" cy="2446740"/>
            </p14:xfrm>
          </p:contentPart>
        </mc:Choice>
        <mc:Fallback xmlns="">
          <p:pic>
            <p:nvPicPr>
              <p:cNvPr id="13" name="Input penna 12">
                <a:extLst>
                  <a:ext uri="{FF2B5EF4-FFF2-40B4-BE49-F238E27FC236}">
                    <a16:creationId xmlns:a16="http://schemas.microsoft.com/office/drawing/2014/main" id="{B4055B10-5818-5677-410F-2082DDC4F601}"/>
                  </a:ext>
                </a:extLst>
              </p:cNvPr>
              <p:cNvPicPr/>
              <p:nvPr/>
            </p:nvPicPr>
            <p:blipFill>
              <a:blip r:embed="rId15"/>
              <a:stretch>
                <a:fillRect/>
              </a:stretch>
            </p:blipFill>
            <p:spPr>
              <a:xfrm>
                <a:off x="4177198" y="2326863"/>
                <a:ext cx="728858" cy="3202547"/>
              </a:xfrm>
              <a:prstGeom prst="rect">
                <a:avLst/>
              </a:prstGeom>
            </p:spPr>
          </p:pic>
        </mc:Fallback>
      </mc:AlternateContent>
      <p:grpSp>
        <p:nvGrpSpPr>
          <p:cNvPr id="16" name="Gruppo 15">
            <a:extLst>
              <a:ext uri="{FF2B5EF4-FFF2-40B4-BE49-F238E27FC236}">
                <a16:creationId xmlns:a16="http://schemas.microsoft.com/office/drawing/2014/main" id="{D97A7781-F4B8-B30E-572C-1E1F2EEF0568}"/>
              </a:ext>
            </a:extLst>
          </p:cNvPr>
          <p:cNvGrpSpPr/>
          <p:nvPr/>
        </p:nvGrpSpPr>
        <p:grpSpPr>
          <a:xfrm>
            <a:off x="1400897" y="2669306"/>
            <a:ext cx="579960" cy="1472580"/>
            <a:chOff x="933931" y="1779537"/>
            <a:chExt cx="386640" cy="98172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Input penna 13">
                  <a:extLst>
                    <a:ext uri="{FF2B5EF4-FFF2-40B4-BE49-F238E27FC236}">
                      <a16:creationId xmlns:a16="http://schemas.microsoft.com/office/drawing/2014/main" id="{E0ACB9F3-5FF0-9C79-D172-6D555F6743EB}"/>
                    </a:ext>
                  </a:extLst>
                </p14:cNvPr>
                <p14:cNvContentPartPr/>
                <p14:nvPr/>
              </p14:nvContentPartPr>
              <p14:xfrm>
                <a:off x="933931" y="1779537"/>
                <a:ext cx="386640" cy="105120"/>
              </p14:xfrm>
            </p:contentPart>
          </mc:Choice>
          <mc:Fallback xmlns="">
            <p:pic>
              <p:nvPicPr>
                <p:cNvPr id="14" name="Input penna 13">
                  <a:extLst>
                    <a:ext uri="{FF2B5EF4-FFF2-40B4-BE49-F238E27FC236}">
                      <a16:creationId xmlns:a16="http://schemas.microsoft.com/office/drawing/2014/main" id="{E0ACB9F3-5FF0-9C79-D172-6D555F6743EB}"/>
                    </a:ext>
                  </a:extLst>
                </p:cNvPr>
                <p:cNvPicPr/>
                <p:nvPr/>
              </p:nvPicPr>
              <p:blipFill>
                <a:blip r:embed="rId17"/>
                <a:stretch>
                  <a:fillRect/>
                </a:stretch>
              </p:blipFill>
              <p:spPr>
                <a:xfrm>
                  <a:off x="891931" y="1527537"/>
                  <a:ext cx="470400" cy="6088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Input penna 14">
                  <a:extLst>
                    <a:ext uri="{FF2B5EF4-FFF2-40B4-BE49-F238E27FC236}">
                      <a16:creationId xmlns:a16="http://schemas.microsoft.com/office/drawing/2014/main" id="{59A2BB81-7D92-A6BC-6E5A-0B77F78DC66E}"/>
                    </a:ext>
                  </a:extLst>
                </p14:cNvPr>
                <p14:cNvContentPartPr/>
                <p14:nvPr/>
              </p14:nvContentPartPr>
              <p14:xfrm>
                <a:off x="945811" y="2461017"/>
                <a:ext cx="23400" cy="300240"/>
              </p14:xfrm>
            </p:contentPart>
          </mc:Choice>
          <mc:Fallback xmlns="">
            <p:pic>
              <p:nvPicPr>
                <p:cNvPr id="15" name="Input penna 14">
                  <a:extLst>
                    <a:ext uri="{FF2B5EF4-FFF2-40B4-BE49-F238E27FC236}">
                      <a16:creationId xmlns:a16="http://schemas.microsoft.com/office/drawing/2014/main" id="{59A2BB81-7D92-A6BC-6E5A-0B77F78DC66E}"/>
                    </a:ext>
                  </a:extLst>
                </p:cNvPr>
                <p:cNvPicPr/>
                <p:nvPr/>
              </p:nvPicPr>
              <p:blipFill>
                <a:blip r:embed="rId19"/>
                <a:stretch>
                  <a:fillRect/>
                </a:stretch>
              </p:blipFill>
              <p:spPr>
                <a:xfrm>
                  <a:off x="904447" y="2209017"/>
                  <a:ext cx="105891" cy="804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7" name="Input penna 16">
                <a:extLst>
                  <a:ext uri="{FF2B5EF4-FFF2-40B4-BE49-F238E27FC236}">
                    <a16:creationId xmlns:a16="http://schemas.microsoft.com/office/drawing/2014/main" id="{B630B76A-C345-E08A-6CD9-C595DDA7F88C}"/>
                  </a:ext>
                </a:extLst>
              </p14:cNvPr>
              <p14:cNvContentPartPr/>
              <p14:nvPr/>
            </p14:nvContentPartPr>
            <p14:xfrm>
              <a:off x="2064017" y="3621866"/>
              <a:ext cx="131760" cy="115020"/>
            </p14:xfrm>
          </p:contentPart>
        </mc:Choice>
        <mc:Fallback xmlns="">
          <p:pic>
            <p:nvPicPr>
              <p:cNvPr id="17" name="Input penna 16">
                <a:extLst>
                  <a:ext uri="{FF2B5EF4-FFF2-40B4-BE49-F238E27FC236}">
                    <a16:creationId xmlns:a16="http://schemas.microsoft.com/office/drawing/2014/main" id="{B630B76A-C345-E08A-6CD9-C595DDA7F88C}"/>
                  </a:ext>
                </a:extLst>
              </p:cNvPr>
              <p:cNvPicPr/>
              <p:nvPr/>
            </p:nvPicPr>
            <p:blipFill>
              <a:blip r:embed="rId21"/>
              <a:stretch>
                <a:fillRect/>
              </a:stretch>
            </p:blipFill>
            <p:spPr>
              <a:xfrm>
                <a:off x="2001189" y="3243274"/>
                <a:ext cx="257058" cy="87184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8" name="Input penna 17">
                <a:extLst>
                  <a:ext uri="{FF2B5EF4-FFF2-40B4-BE49-F238E27FC236}">
                    <a16:creationId xmlns:a16="http://schemas.microsoft.com/office/drawing/2014/main" id="{CDF12BCE-6539-1502-22EB-17989C0E524B}"/>
                  </a:ext>
                </a:extLst>
              </p14:cNvPr>
              <p14:cNvContentPartPr/>
              <p14:nvPr/>
            </p14:nvContentPartPr>
            <p14:xfrm>
              <a:off x="2081837" y="4358426"/>
              <a:ext cx="118800" cy="149580"/>
            </p14:xfrm>
          </p:contentPart>
        </mc:Choice>
        <mc:Fallback xmlns="">
          <p:pic>
            <p:nvPicPr>
              <p:cNvPr id="18" name="Input penna 17">
                <a:extLst>
                  <a:ext uri="{FF2B5EF4-FFF2-40B4-BE49-F238E27FC236}">
                    <a16:creationId xmlns:a16="http://schemas.microsoft.com/office/drawing/2014/main" id="{CDF12BCE-6539-1502-22EB-17989C0E524B}"/>
                  </a:ext>
                </a:extLst>
              </p:cNvPr>
              <p:cNvPicPr/>
              <p:nvPr/>
            </p:nvPicPr>
            <p:blipFill>
              <a:blip r:embed="rId23"/>
              <a:stretch>
                <a:fillRect/>
              </a:stretch>
            </p:blipFill>
            <p:spPr>
              <a:xfrm>
                <a:off x="2018837" y="3981786"/>
                <a:ext cx="244440" cy="90250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 name="Input penna 18">
                <a:extLst>
                  <a:ext uri="{FF2B5EF4-FFF2-40B4-BE49-F238E27FC236}">
                    <a16:creationId xmlns:a16="http://schemas.microsoft.com/office/drawing/2014/main" id="{CF2D26A0-0DC7-B761-6334-279CF27607F2}"/>
                  </a:ext>
                </a:extLst>
              </p14:cNvPr>
              <p14:cNvContentPartPr/>
              <p14:nvPr/>
            </p14:nvContentPartPr>
            <p14:xfrm>
              <a:off x="2091017" y="5095526"/>
              <a:ext cx="113400" cy="116100"/>
            </p14:xfrm>
          </p:contentPart>
        </mc:Choice>
        <mc:Fallback xmlns="">
          <p:pic>
            <p:nvPicPr>
              <p:cNvPr id="19" name="Input penna 18">
                <a:extLst>
                  <a:ext uri="{FF2B5EF4-FFF2-40B4-BE49-F238E27FC236}">
                    <a16:creationId xmlns:a16="http://schemas.microsoft.com/office/drawing/2014/main" id="{CF2D26A0-0DC7-B761-6334-279CF27607F2}"/>
                  </a:ext>
                </a:extLst>
              </p:cNvPr>
              <p:cNvPicPr/>
              <p:nvPr/>
            </p:nvPicPr>
            <p:blipFill>
              <a:blip r:embed="rId25"/>
              <a:stretch>
                <a:fillRect/>
              </a:stretch>
            </p:blipFill>
            <p:spPr>
              <a:xfrm>
                <a:off x="2027614" y="4716939"/>
                <a:ext cx="239843" cy="87291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0" name="Input penna 19">
                <a:extLst>
                  <a:ext uri="{FF2B5EF4-FFF2-40B4-BE49-F238E27FC236}">
                    <a16:creationId xmlns:a16="http://schemas.microsoft.com/office/drawing/2014/main" id="{E7EFC022-4936-6854-9F2F-725F23D8A43F}"/>
                  </a:ext>
                </a:extLst>
              </p14:cNvPr>
              <p14:cNvContentPartPr/>
              <p14:nvPr/>
            </p14:nvContentPartPr>
            <p14:xfrm>
              <a:off x="2099117" y="5808326"/>
              <a:ext cx="117180" cy="131220"/>
            </p14:xfrm>
          </p:contentPart>
        </mc:Choice>
        <mc:Fallback xmlns="">
          <p:pic>
            <p:nvPicPr>
              <p:cNvPr id="20" name="Input penna 19">
                <a:extLst>
                  <a:ext uri="{FF2B5EF4-FFF2-40B4-BE49-F238E27FC236}">
                    <a16:creationId xmlns:a16="http://schemas.microsoft.com/office/drawing/2014/main" id="{E7EFC022-4936-6854-9F2F-725F23D8A43F}"/>
                  </a:ext>
                </a:extLst>
              </p:cNvPr>
              <p:cNvPicPr/>
              <p:nvPr/>
            </p:nvPicPr>
            <p:blipFill>
              <a:blip r:embed="rId27"/>
              <a:stretch>
                <a:fillRect/>
              </a:stretch>
            </p:blipFill>
            <p:spPr>
              <a:xfrm>
                <a:off x="2036020" y="5431875"/>
                <a:ext cx="243013" cy="883763"/>
              </a:xfrm>
              <a:prstGeom prst="rect">
                <a:avLst/>
              </a:prstGeom>
            </p:spPr>
          </p:pic>
        </mc:Fallback>
      </mc:AlternateContent>
      <p:sp>
        <p:nvSpPr>
          <p:cNvPr id="23" name="object 7">
            <a:extLst>
              <a:ext uri="{FF2B5EF4-FFF2-40B4-BE49-F238E27FC236}">
                <a16:creationId xmlns:a16="http://schemas.microsoft.com/office/drawing/2014/main" id="{340F2EAB-CE5D-D771-FBE1-0105C1B0EE21}"/>
              </a:ext>
            </a:extLst>
          </p:cNvPr>
          <p:cNvSpPr/>
          <p:nvPr/>
        </p:nvSpPr>
        <p:spPr>
          <a:xfrm>
            <a:off x="6700810" y="2613846"/>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5" name="object 7">
            <a:extLst>
              <a:ext uri="{FF2B5EF4-FFF2-40B4-BE49-F238E27FC236}">
                <a16:creationId xmlns:a16="http://schemas.microsoft.com/office/drawing/2014/main" id="{779253CE-9274-AA20-BF7C-5091D5B40831}"/>
              </a:ext>
            </a:extLst>
          </p:cNvPr>
          <p:cNvSpPr/>
          <p:nvPr/>
        </p:nvSpPr>
        <p:spPr>
          <a:xfrm>
            <a:off x="6700810" y="3398273"/>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6" name="object 7">
            <a:extLst>
              <a:ext uri="{FF2B5EF4-FFF2-40B4-BE49-F238E27FC236}">
                <a16:creationId xmlns:a16="http://schemas.microsoft.com/office/drawing/2014/main" id="{37B8489F-ADF2-63C0-F11F-6D58F85EED9C}"/>
              </a:ext>
            </a:extLst>
          </p:cNvPr>
          <p:cNvSpPr/>
          <p:nvPr/>
        </p:nvSpPr>
        <p:spPr>
          <a:xfrm>
            <a:off x="6718021" y="4796066"/>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7" name="object 7">
            <a:extLst>
              <a:ext uri="{FF2B5EF4-FFF2-40B4-BE49-F238E27FC236}">
                <a16:creationId xmlns:a16="http://schemas.microsoft.com/office/drawing/2014/main" id="{F5D2DC18-48BE-3FC1-A9B8-2959EA6A5D6F}"/>
              </a:ext>
            </a:extLst>
          </p:cNvPr>
          <p:cNvSpPr/>
          <p:nvPr/>
        </p:nvSpPr>
        <p:spPr>
          <a:xfrm>
            <a:off x="6718021" y="6307214"/>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8" name="object 7">
            <a:extLst>
              <a:ext uri="{FF2B5EF4-FFF2-40B4-BE49-F238E27FC236}">
                <a16:creationId xmlns:a16="http://schemas.microsoft.com/office/drawing/2014/main" id="{21C9532C-4ACB-ABF0-6F1F-943B9CFF6661}"/>
              </a:ext>
            </a:extLst>
          </p:cNvPr>
          <p:cNvSpPr/>
          <p:nvPr/>
        </p:nvSpPr>
        <p:spPr>
          <a:xfrm>
            <a:off x="6725293" y="7741364"/>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29" name="object 7">
            <a:extLst>
              <a:ext uri="{FF2B5EF4-FFF2-40B4-BE49-F238E27FC236}">
                <a16:creationId xmlns:a16="http://schemas.microsoft.com/office/drawing/2014/main" id="{6ED8807C-30C4-5F41-DE6B-C3B420A997B5}"/>
              </a:ext>
            </a:extLst>
          </p:cNvPr>
          <p:cNvSpPr/>
          <p:nvPr/>
        </p:nvSpPr>
        <p:spPr>
          <a:xfrm>
            <a:off x="6718021" y="8556372"/>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30" name="object 7">
            <a:extLst>
              <a:ext uri="{FF2B5EF4-FFF2-40B4-BE49-F238E27FC236}">
                <a16:creationId xmlns:a16="http://schemas.microsoft.com/office/drawing/2014/main" id="{C8107926-0045-83E7-63EE-96E261FC3416}"/>
              </a:ext>
            </a:extLst>
          </p:cNvPr>
          <p:cNvSpPr/>
          <p:nvPr/>
        </p:nvSpPr>
        <p:spPr>
          <a:xfrm>
            <a:off x="6718021" y="9347601"/>
            <a:ext cx="482516" cy="447186"/>
          </a:xfrm>
          <a:custGeom>
            <a:avLst/>
            <a:gdLst/>
            <a:ahLst/>
            <a:cxnLst/>
            <a:rect l="l" t="t" r="r" b="b"/>
            <a:pathLst>
              <a:path w="633095" h="586739">
                <a:moveTo>
                  <a:pt x="251541" y="586142"/>
                </a:moveTo>
                <a:lnTo>
                  <a:pt x="206631" y="581972"/>
                </a:lnTo>
                <a:lnTo>
                  <a:pt x="156426" y="563628"/>
                </a:lnTo>
                <a:lnTo>
                  <a:pt x="115877" y="532312"/>
                </a:lnTo>
                <a:lnTo>
                  <a:pt x="83108" y="492567"/>
                </a:lnTo>
                <a:lnTo>
                  <a:pt x="56243" y="448939"/>
                </a:lnTo>
                <a:lnTo>
                  <a:pt x="33408" y="405971"/>
                </a:lnTo>
                <a:lnTo>
                  <a:pt x="12728" y="368208"/>
                </a:lnTo>
                <a:lnTo>
                  <a:pt x="0" y="308350"/>
                </a:lnTo>
                <a:lnTo>
                  <a:pt x="11441" y="242273"/>
                </a:lnTo>
                <a:lnTo>
                  <a:pt x="30469" y="188814"/>
                </a:lnTo>
                <a:lnTo>
                  <a:pt x="91120" y="119929"/>
                </a:lnTo>
                <a:lnTo>
                  <a:pt x="140012" y="81254"/>
                </a:lnTo>
                <a:lnTo>
                  <a:pt x="187169" y="50471"/>
                </a:lnTo>
                <a:lnTo>
                  <a:pt x="232584" y="27268"/>
                </a:lnTo>
                <a:lnTo>
                  <a:pt x="276254" y="11330"/>
                </a:lnTo>
                <a:lnTo>
                  <a:pt x="318172" y="2345"/>
                </a:lnTo>
                <a:lnTo>
                  <a:pt x="358333" y="0"/>
                </a:lnTo>
                <a:lnTo>
                  <a:pt x="396733" y="3981"/>
                </a:lnTo>
                <a:lnTo>
                  <a:pt x="468225" y="29673"/>
                </a:lnTo>
                <a:lnTo>
                  <a:pt x="501308" y="50758"/>
                </a:lnTo>
                <a:lnTo>
                  <a:pt x="532607" y="76917"/>
                </a:lnTo>
                <a:lnTo>
                  <a:pt x="562119" y="107838"/>
                </a:lnTo>
                <a:lnTo>
                  <a:pt x="596758" y="156734"/>
                </a:lnTo>
                <a:lnTo>
                  <a:pt x="619070" y="206707"/>
                </a:lnTo>
                <a:lnTo>
                  <a:pt x="630645" y="256548"/>
                </a:lnTo>
                <a:lnTo>
                  <a:pt x="633077" y="305044"/>
                </a:lnTo>
                <a:lnTo>
                  <a:pt x="627957" y="350984"/>
                </a:lnTo>
                <a:lnTo>
                  <a:pt x="616876" y="393157"/>
                </a:lnTo>
                <a:lnTo>
                  <a:pt x="601428" y="430351"/>
                </a:lnTo>
                <a:lnTo>
                  <a:pt x="563795" y="484958"/>
                </a:lnTo>
                <a:lnTo>
                  <a:pt x="499000" y="527703"/>
                </a:lnTo>
                <a:lnTo>
                  <a:pt x="454468" y="546814"/>
                </a:lnTo>
                <a:lnTo>
                  <a:pt x="405052" y="563158"/>
                </a:lnTo>
                <a:lnTo>
                  <a:pt x="353156" y="575791"/>
                </a:lnTo>
                <a:lnTo>
                  <a:pt x="301184" y="583767"/>
                </a:lnTo>
                <a:lnTo>
                  <a:pt x="251541" y="586142"/>
                </a:lnTo>
                <a:close/>
              </a:path>
            </a:pathLst>
          </a:custGeom>
          <a:solidFill>
            <a:srgbClr val="F19820"/>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Tree>
    <p:extLst>
      <p:ext uri="{BB962C8B-B14F-4D97-AF65-F5344CB8AC3E}">
        <p14:creationId xmlns:p14="http://schemas.microsoft.com/office/powerpoint/2010/main" val="35290384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31</a:t>
            </a:fld>
            <a:endParaRPr lang="it-IT"/>
          </a:p>
        </p:txBody>
      </p:sp>
      <p:pic>
        <p:nvPicPr>
          <p:cNvPr id="1028" name="Picture 4" descr="Fact Icon - Free PNG &amp; SVG 3599140 - Noun Project">
            <a:extLst>
              <a:ext uri="{FF2B5EF4-FFF2-40B4-BE49-F238E27FC236}">
                <a16:creationId xmlns:a16="http://schemas.microsoft.com/office/drawing/2014/main" id="{59A810EB-6C2D-558D-0771-117A4AB08F2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4513" t="11952" r="12876" b="13233"/>
          <a:stretch/>
        </p:blipFill>
        <p:spPr bwMode="auto">
          <a:xfrm>
            <a:off x="907961" y="2240925"/>
            <a:ext cx="5090376" cy="5244921"/>
          </a:xfrm>
          <a:prstGeom prst="rect">
            <a:avLst/>
          </a:prstGeom>
          <a:noFill/>
          <a:extLst>
            <a:ext uri="{909E8E84-426E-40DD-AFC4-6F175D3DCCD1}">
              <a14:hiddenFill xmlns:a14="http://schemas.microsoft.com/office/drawing/2010/main">
                <a:solidFill>
                  <a:srgbClr val="FFFFFF"/>
                </a:solidFill>
              </a14:hiddenFill>
            </a:ext>
          </a:extLst>
        </p:spPr>
      </p:pic>
      <p:sp>
        <p:nvSpPr>
          <p:cNvPr id="12" name="CasellaDiTesto 11">
            <a:extLst>
              <a:ext uri="{FF2B5EF4-FFF2-40B4-BE49-F238E27FC236}">
                <a16:creationId xmlns:a16="http://schemas.microsoft.com/office/drawing/2014/main" id="{3E78402C-F4CB-0E6A-EF27-7A7CA2884EE1}"/>
              </a:ext>
            </a:extLst>
          </p:cNvPr>
          <p:cNvSpPr txBox="1"/>
          <p:nvPr/>
        </p:nvSpPr>
        <p:spPr>
          <a:xfrm>
            <a:off x="9481932" y="3010776"/>
            <a:ext cx="7506507" cy="2169825"/>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The facts and the aim of the work</a:t>
            </a: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3" name="Input penna 12">
                <a:extLst>
                  <a:ext uri="{FF2B5EF4-FFF2-40B4-BE49-F238E27FC236}">
                    <a16:creationId xmlns:a16="http://schemas.microsoft.com/office/drawing/2014/main" id="{98DD4072-D7A9-74C6-53A4-A0043FBC4E6C}"/>
                  </a:ext>
                </a:extLst>
              </p14:cNvPr>
              <p14:cNvContentPartPr/>
              <p14:nvPr/>
            </p14:nvContentPartPr>
            <p14:xfrm>
              <a:off x="1927620" y="2807550"/>
              <a:ext cx="2844180" cy="713880"/>
            </p14:xfrm>
          </p:contentPart>
        </mc:Choice>
        <mc:Fallback xmlns="">
          <p:pic>
            <p:nvPicPr>
              <p:cNvPr id="13" name="Input penna 12">
                <a:extLst>
                  <a:ext uri="{FF2B5EF4-FFF2-40B4-BE49-F238E27FC236}">
                    <a16:creationId xmlns:a16="http://schemas.microsoft.com/office/drawing/2014/main" id="{98DD4072-D7A9-74C6-53A4-A0043FBC4E6C}"/>
                  </a:ext>
                </a:extLst>
              </p:cNvPr>
              <p:cNvPicPr/>
              <p:nvPr/>
            </p:nvPicPr>
            <p:blipFill>
              <a:blip r:embed="rId7"/>
              <a:stretch>
                <a:fillRect/>
              </a:stretch>
            </p:blipFill>
            <p:spPr>
              <a:xfrm>
                <a:off x="1864616" y="2429550"/>
                <a:ext cx="2969828" cy="14695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4" name="Input penna 13">
                <a:extLst>
                  <a:ext uri="{FF2B5EF4-FFF2-40B4-BE49-F238E27FC236}">
                    <a16:creationId xmlns:a16="http://schemas.microsoft.com/office/drawing/2014/main" id="{93E7214B-5CA5-61C6-3085-85386C8B3259}"/>
                  </a:ext>
                </a:extLst>
              </p14:cNvPr>
              <p14:cNvContentPartPr/>
              <p14:nvPr/>
            </p14:nvContentPartPr>
            <p14:xfrm>
              <a:off x="1901160" y="3485250"/>
              <a:ext cx="387720" cy="2067660"/>
            </p14:xfrm>
          </p:contentPart>
        </mc:Choice>
        <mc:Fallback xmlns="">
          <p:pic>
            <p:nvPicPr>
              <p:cNvPr id="14" name="Input penna 13">
                <a:extLst>
                  <a:ext uri="{FF2B5EF4-FFF2-40B4-BE49-F238E27FC236}">
                    <a16:creationId xmlns:a16="http://schemas.microsoft.com/office/drawing/2014/main" id="{93E7214B-5CA5-61C6-3085-85386C8B3259}"/>
                  </a:ext>
                </a:extLst>
              </p:cNvPr>
              <p:cNvPicPr/>
              <p:nvPr/>
            </p:nvPicPr>
            <p:blipFill>
              <a:blip r:embed="rId9"/>
              <a:stretch>
                <a:fillRect/>
              </a:stretch>
            </p:blipFill>
            <p:spPr>
              <a:xfrm>
                <a:off x="1838160" y="3107217"/>
                <a:ext cx="513360" cy="28233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5" name="Input penna 14">
                <a:extLst>
                  <a:ext uri="{FF2B5EF4-FFF2-40B4-BE49-F238E27FC236}">
                    <a16:creationId xmlns:a16="http://schemas.microsoft.com/office/drawing/2014/main" id="{D4E09376-12FE-734D-E667-6FD7BE7A761B}"/>
                  </a:ext>
                </a:extLst>
              </p14:cNvPr>
              <p14:cNvContentPartPr/>
              <p14:nvPr/>
            </p14:nvContentPartPr>
            <p14:xfrm>
              <a:off x="2228400" y="5182470"/>
              <a:ext cx="1890540" cy="365580"/>
            </p14:xfrm>
          </p:contentPart>
        </mc:Choice>
        <mc:Fallback xmlns="">
          <p:pic>
            <p:nvPicPr>
              <p:cNvPr id="15" name="Input penna 14">
                <a:extLst>
                  <a:ext uri="{FF2B5EF4-FFF2-40B4-BE49-F238E27FC236}">
                    <a16:creationId xmlns:a16="http://schemas.microsoft.com/office/drawing/2014/main" id="{D4E09376-12FE-734D-E667-6FD7BE7A761B}"/>
                  </a:ext>
                </a:extLst>
              </p:cNvPr>
              <p:cNvPicPr/>
              <p:nvPr/>
            </p:nvPicPr>
            <p:blipFill>
              <a:blip r:embed="rId11"/>
              <a:stretch>
                <a:fillRect/>
              </a:stretch>
            </p:blipFill>
            <p:spPr>
              <a:xfrm>
                <a:off x="2165394" y="4803911"/>
                <a:ext cx="2016192" cy="112233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6" name="Input penna 15">
                <a:extLst>
                  <a:ext uri="{FF2B5EF4-FFF2-40B4-BE49-F238E27FC236}">
                    <a16:creationId xmlns:a16="http://schemas.microsoft.com/office/drawing/2014/main" id="{B2161B12-A260-3C6F-21F9-61F5923D3396}"/>
                  </a:ext>
                </a:extLst>
              </p14:cNvPr>
              <p14:cNvContentPartPr/>
              <p14:nvPr/>
            </p14:nvContentPartPr>
            <p14:xfrm>
              <a:off x="3946517" y="5189724"/>
              <a:ext cx="875880" cy="388260"/>
            </p14:xfrm>
          </p:contentPart>
        </mc:Choice>
        <mc:Fallback xmlns="">
          <p:pic>
            <p:nvPicPr>
              <p:cNvPr id="16" name="Input penna 15">
                <a:extLst>
                  <a:ext uri="{FF2B5EF4-FFF2-40B4-BE49-F238E27FC236}">
                    <a16:creationId xmlns:a16="http://schemas.microsoft.com/office/drawing/2014/main" id="{B2161B12-A260-3C6F-21F9-61F5923D3396}"/>
                  </a:ext>
                </a:extLst>
              </p:cNvPr>
              <p:cNvPicPr/>
              <p:nvPr/>
            </p:nvPicPr>
            <p:blipFill>
              <a:blip r:embed="rId13"/>
              <a:stretch>
                <a:fillRect/>
              </a:stretch>
            </p:blipFill>
            <p:spPr>
              <a:xfrm>
                <a:off x="3883491" y="4811549"/>
                <a:ext cx="1001572" cy="11442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7" name="Input penna 16">
                <a:extLst>
                  <a:ext uri="{FF2B5EF4-FFF2-40B4-BE49-F238E27FC236}">
                    <a16:creationId xmlns:a16="http://schemas.microsoft.com/office/drawing/2014/main" id="{4D57B964-C5BE-E9F9-2963-87CFF04FC071}"/>
                  </a:ext>
                </a:extLst>
              </p14:cNvPr>
              <p14:cNvContentPartPr/>
              <p14:nvPr/>
            </p14:nvContentPartPr>
            <p14:xfrm>
              <a:off x="4606937" y="3448764"/>
              <a:ext cx="277560" cy="1915380"/>
            </p14:xfrm>
          </p:contentPart>
        </mc:Choice>
        <mc:Fallback xmlns="">
          <p:pic>
            <p:nvPicPr>
              <p:cNvPr id="17" name="Input penna 16">
                <a:extLst>
                  <a:ext uri="{FF2B5EF4-FFF2-40B4-BE49-F238E27FC236}">
                    <a16:creationId xmlns:a16="http://schemas.microsoft.com/office/drawing/2014/main" id="{4D57B964-C5BE-E9F9-2963-87CFF04FC071}"/>
                  </a:ext>
                </a:extLst>
              </p:cNvPr>
              <p:cNvPicPr/>
              <p:nvPr/>
            </p:nvPicPr>
            <p:blipFill>
              <a:blip r:embed="rId15"/>
              <a:stretch>
                <a:fillRect/>
              </a:stretch>
            </p:blipFill>
            <p:spPr>
              <a:xfrm>
                <a:off x="4543937" y="3070728"/>
                <a:ext cx="403200" cy="267109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8" name="Input penna 17">
                <a:extLst>
                  <a:ext uri="{FF2B5EF4-FFF2-40B4-BE49-F238E27FC236}">
                    <a16:creationId xmlns:a16="http://schemas.microsoft.com/office/drawing/2014/main" id="{C051761E-B375-E2E6-040C-52C97EEBD832}"/>
                  </a:ext>
                </a:extLst>
              </p14:cNvPr>
              <p14:cNvContentPartPr/>
              <p14:nvPr/>
            </p14:nvContentPartPr>
            <p14:xfrm>
              <a:off x="4442777" y="2866104"/>
              <a:ext cx="436320" cy="1986120"/>
            </p14:xfrm>
          </p:contentPart>
        </mc:Choice>
        <mc:Fallback xmlns="">
          <p:pic>
            <p:nvPicPr>
              <p:cNvPr id="18" name="Input penna 17">
                <a:extLst>
                  <a:ext uri="{FF2B5EF4-FFF2-40B4-BE49-F238E27FC236}">
                    <a16:creationId xmlns:a16="http://schemas.microsoft.com/office/drawing/2014/main" id="{C051761E-B375-E2E6-040C-52C97EEBD832}"/>
                  </a:ext>
                </a:extLst>
              </p:cNvPr>
              <p:cNvPicPr/>
              <p:nvPr/>
            </p:nvPicPr>
            <p:blipFill>
              <a:blip r:embed="rId17"/>
              <a:stretch>
                <a:fillRect/>
              </a:stretch>
            </p:blipFill>
            <p:spPr>
              <a:xfrm>
                <a:off x="4379777" y="2488104"/>
                <a:ext cx="561960" cy="2741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9" name="Input penna 18">
                <a:extLst>
                  <a:ext uri="{FF2B5EF4-FFF2-40B4-BE49-F238E27FC236}">
                    <a16:creationId xmlns:a16="http://schemas.microsoft.com/office/drawing/2014/main" id="{73969E85-746F-960D-CBC2-47526340D9D0}"/>
                  </a:ext>
                </a:extLst>
              </p14:cNvPr>
              <p14:cNvContentPartPr/>
              <p14:nvPr/>
            </p14:nvContentPartPr>
            <p14:xfrm>
              <a:off x="2263337" y="3804624"/>
              <a:ext cx="2221560" cy="270000"/>
            </p14:xfrm>
          </p:contentPart>
        </mc:Choice>
        <mc:Fallback xmlns="">
          <p:pic>
            <p:nvPicPr>
              <p:cNvPr id="19" name="Input penna 18">
                <a:extLst>
                  <a:ext uri="{FF2B5EF4-FFF2-40B4-BE49-F238E27FC236}">
                    <a16:creationId xmlns:a16="http://schemas.microsoft.com/office/drawing/2014/main" id="{73969E85-746F-960D-CBC2-47526340D9D0}"/>
                  </a:ext>
                </a:extLst>
              </p:cNvPr>
              <p:cNvPicPr/>
              <p:nvPr/>
            </p:nvPicPr>
            <p:blipFill>
              <a:blip r:embed="rId19"/>
              <a:stretch>
                <a:fillRect/>
              </a:stretch>
            </p:blipFill>
            <p:spPr>
              <a:xfrm>
                <a:off x="2200337" y="3426624"/>
                <a:ext cx="2347200" cy="1025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0" name="Input penna 19">
                <a:extLst>
                  <a:ext uri="{FF2B5EF4-FFF2-40B4-BE49-F238E27FC236}">
                    <a16:creationId xmlns:a16="http://schemas.microsoft.com/office/drawing/2014/main" id="{6E0B9668-140E-7CB6-E98D-D3AFB08252E9}"/>
                  </a:ext>
                </a:extLst>
              </p14:cNvPr>
              <p14:cNvContentPartPr/>
              <p14:nvPr/>
            </p14:nvContentPartPr>
            <p14:xfrm>
              <a:off x="2183417" y="4384584"/>
              <a:ext cx="2396520" cy="300240"/>
            </p14:xfrm>
          </p:contentPart>
        </mc:Choice>
        <mc:Fallback xmlns="">
          <p:pic>
            <p:nvPicPr>
              <p:cNvPr id="20" name="Input penna 19">
                <a:extLst>
                  <a:ext uri="{FF2B5EF4-FFF2-40B4-BE49-F238E27FC236}">
                    <a16:creationId xmlns:a16="http://schemas.microsoft.com/office/drawing/2014/main" id="{6E0B9668-140E-7CB6-E98D-D3AFB08252E9}"/>
                  </a:ext>
                </a:extLst>
              </p:cNvPr>
              <p:cNvPicPr/>
              <p:nvPr/>
            </p:nvPicPr>
            <p:blipFill>
              <a:blip r:embed="rId21"/>
              <a:stretch>
                <a:fillRect/>
              </a:stretch>
            </p:blipFill>
            <p:spPr>
              <a:xfrm>
                <a:off x="2120417" y="4005675"/>
                <a:ext cx="2522160" cy="105769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21" name="Input penna 20">
                <a:extLst>
                  <a:ext uri="{FF2B5EF4-FFF2-40B4-BE49-F238E27FC236}">
                    <a16:creationId xmlns:a16="http://schemas.microsoft.com/office/drawing/2014/main" id="{64CBB7A2-E911-834C-23A1-4DB874204906}"/>
                  </a:ext>
                </a:extLst>
              </p14:cNvPr>
              <p14:cNvContentPartPr/>
              <p14:nvPr/>
            </p14:nvContentPartPr>
            <p14:xfrm>
              <a:off x="2167757" y="4914324"/>
              <a:ext cx="2627100" cy="655020"/>
            </p14:xfrm>
          </p:contentPart>
        </mc:Choice>
        <mc:Fallback xmlns="">
          <p:pic>
            <p:nvPicPr>
              <p:cNvPr id="21" name="Input penna 20">
                <a:extLst>
                  <a:ext uri="{FF2B5EF4-FFF2-40B4-BE49-F238E27FC236}">
                    <a16:creationId xmlns:a16="http://schemas.microsoft.com/office/drawing/2014/main" id="{64CBB7A2-E911-834C-23A1-4DB874204906}"/>
                  </a:ext>
                </a:extLst>
              </p:cNvPr>
              <p:cNvPicPr/>
              <p:nvPr/>
            </p:nvPicPr>
            <p:blipFill>
              <a:blip r:embed="rId23"/>
              <a:stretch>
                <a:fillRect/>
              </a:stretch>
            </p:blipFill>
            <p:spPr>
              <a:xfrm>
                <a:off x="2104744" y="4536220"/>
                <a:ext cx="2752766" cy="141086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22" name="Input penna 21">
                <a:extLst>
                  <a:ext uri="{FF2B5EF4-FFF2-40B4-BE49-F238E27FC236}">
                    <a16:creationId xmlns:a16="http://schemas.microsoft.com/office/drawing/2014/main" id="{7C1F59D9-57E6-7CE4-747A-5FA443CBF50D}"/>
                  </a:ext>
                </a:extLst>
              </p14:cNvPr>
              <p14:cNvContentPartPr/>
              <p14:nvPr/>
            </p14:nvContentPartPr>
            <p14:xfrm>
              <a:off x="1369097" y="5921424"/>
              <a:ext cx="325080" cy="784620"/>
            </p14:xfrm>
          </p:contentPart>
        </mc:Choice>
        <mc:Fallback xmlns="">
          <p:pic>
            <p:nvPicPr>
              <p:cNvPr id="22" name="Input penna 21">
                <a:extLst>
                  <a:ext uri="{FF2B5EF4-FFF2-40B4-BE49-F238E27FC236}">
                    <a16:creationId xmlns:a16="http://schemas.microsoft.com/office/drawing/2014/main" id="{7C1F59D9-57E6-7CE4-747A-5FA443CBF50D}"/>
                  </a:ext>
                </a:extLst>
              </p:cNvPr>
              <p:cNvPicPr/>
              <p:nvPr/>
            </p:nvPicPr>
            <p:blipFill>
              <a:blip r:embed="rId25"/>
              <a:stretch>
                <a:fillRect/>
              </a:stretch>
            </p:blipFill>
            <p:spPr>
              <a:xfrm>
                <a:off x="1306097" y="5543337"/>
                <a:ext cx="450720" cy="154043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26" name="Input penna 25">
                <a:extLst>
                  <a:ext uri="{FF2B5EF4-FFF2-40B4-BE49-F238E27FC236}">
                    <a16:creationId xmlns:a16="http://schemas.microsoft.com/office/drawing/2014/main" id="{6EAE9A5F-820C-F3C1-DFFF-2F6F1CDAB5B3}"/>
                  </a:ext>
                </a:extLst>
              </p14:cNvPr>
              <p14:cNvContentPartPr/>
              <p14:nvPr/>
            </p14:nvContentPartPr>
            <p14:xfrm>
              <a:off x="4839137" y="5957064"/>
              <a:ext cx="606960" cy="1076760"/>
            </p14:xfrm>
          </p:contentPart>
        </mc:Choice>
        <mc:Fallback xmlns="">
          <p:pic>
            <p:nvPicPr>
              <p:cNvPr id="26" name="Input penna 25">
                <a:extLst>
                  <a:ext uri="{FF2B5EF4-FFF2-40B4-BE49-F238E27FC236}">
                    <a16:creationId xmlns:a16="http://schemas.microsoft.com/office/drawing/2014/main" id="{6EAE9A5F-820C-F3C1-DFFF-2F6F1CDAB5B3}"/>
                  </a:ext>
                </a:extLst>
              </p:cNvPr>
              <p:cNvPicPr/>
              <p:nvPr/>
            </p:nvPicPr>
            <p:blipFill>
              <a:blip r:embed="rId27"/>
              <a:stretch>
                <a:fillRect/>
              </a:stretch>
            </p:blipFill>
            <p:spPr>
              <a:xfrm>
                <a:off x="4776062" y="5579064"/>
                <a:ext cx="732749" cy="1832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27" name="Input penna 26">
                <a:extLst>
                  <a:ext uri="{FF2B5EF4-FFF2-40B4-BE49-F238E27FC236}">
                    <a16:creationId xmlns:a16="http://schemas.microsoft.com/office/drawing/2014/main" id="{691BC4DA-F58C-E008-C1EB-90AC4BCAD1E5}"/>
                  </a:ext>
                </a:extLst>
              </p14:cNvPr>
              <p14:cNvContentPartPr/>
              <p14:nvPr/>
            </p14:nvContentPartPr>
            <p14:xfrm>
              <a:off x="4319657" y="5878224"/>
              <a:ext cx="1144260" cy="525960"/>
            </p14:xfrm>
          </p:contentPart>
        </mc:Choice>
        <mc:Fallback xmlns="">
          <p:pic>
            <p:nvPicPr>
              <p:cNvPr id="27" name="Input penna 26">
                <a:extLst>
                  <a:ext uri="{FF2B5EF4-FFF2-40B4-BE49-F238E27FC236}">
                    <a16:creationId xmlns:a16="http://schemas.microsoft.com/office/drawing/2014/main" id="{691BC4DA-F58C-E008-C1EB-90AC4BCAD1E5}"/>
                  </a:ext>
                </a:extLst>
              </p:cNvPr>
              <p:cNvPicPr/>
              <p:nvPr/>
            </p:nvPicPr>
            <p:blipFill>
              <a:blip r:embed="rId29"/>
              <a:stretch>
                <a:fillRect/>
              </a:stretch>
            </p:blipFill>
            <p:spPr>
              <a:xfrm>
                <a:off x="4256647" y="5500224"/>
                <a:ext cx="1269920" cy="1281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0" name="Input penna 29">
                <a:extLst>
                  <a:ext uri="{FF2B5EF4-FFF2-40B4-BE49-F238E27FC236}">
                    <a16:creationId xmlns:a16="http://schemas.microsoft.com/office/drawing/2014/main" id="{49696A85-7B12-5DE6-4454-B6F7D5A3E4E1}"/>
                  </a:ext>
                </a:extLst>
              </p14:cNvPr>
              <p14:cNvContentPartPr/>
              <p14:nvPr/>
            </p14:nvContentPartPr>
            <p14:xfrm>
              <a:off x="3677597" y="6240024"/>
              <a:ext cx="793260" cy="709560"/>
            </p14:xfrm>
          </p:contentPart>
        </mc:Choice>
        <mc:Fallback xmlns="">
          <p:pic>
            <p:nvPicPr>
              <p:cNvPr id="30" name="Input penna 29">
                <a:extLst>
                  <a:ext uri="{FF2B5EF4-FFF2-40B4-BE49-F238E27FC236}">
                    <a16:creationId xmlns:a16="http://schemas.microsoft.com/office/drawing/2014/main" id="{49696A85-7B12-5DE6-4454-B6F7D5A3E4E1}"/>
                  </a:ext>
                </a:extLst>
              </p:cNvPr>
              <p:cNvPicPr/>
              <p:nvPr/>
            </p:nvPicPr>
            <p:blipFill>
              <a:blip r:embed="rId31"/>
              <a:stretch>
                <a:fillRect/>
              </a:stretch>
            </p:blipFill>
            <p:spPr>
              <a:xfrm>
                <a:off x="3614583" y="5862024"/>
                <a:ext cx="918929" cy="1465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34" name="Input penna 33">
                <a:extLst>
                  <a:ext uri="{FF2B5EF4-FFF2-40B4-BE49-F238E27FC236}">
                    <a16:creationId xmlns:a16="http://schemas.microsoft.com/office/drawing/2014/main" id="{4ED63D7D-718F-7FB4-1920-317591F64C7F}"/>
                  </a:ext>
                </a:extLst>
              </p14:cNvPr>
              <p14:cNvContentPartPr/>
              <p14:nvPr/>
            </p14:nvContentPartPr>
            <p14:xfrm>
              <a:off x="2274702" y="5880410"/>
              <a:ext cx="2129220" cy="259200"/>
            </p14:xfrm>
          </p:contentPart>
        </mc:Choice>
        <mc:Fallback xmlns="">
          <p:pic>
            <p:nvPicPr>
              <p:cNvPr id="34" name="Input penna 33">
                <a:extLst>
                  <a:ext uri="{FF2B5EF4-FFF2-40B4-BE49-F238E27FC236}">
                    <a16:creationId xmlns:a16="http://schemas.microsoft.com/office/drawing/2014/main" id="{4ED63D7D-718F-7FB4-1920-317591F64C7F}"/>
                  </a:ext>
                </a:extLst>
              </p:cNvPr>
              <p:cNvPicPr/>
              <p:nvPr/>
            </p:nvPicPr>
            <p:blipFill>
              <a:blip r:embed="rId33"/>
              <a:stretch>
                <a:fillRect/>
              </a:stretch>
            </p:blipFill>
            <p:spPr>
              <a:xfrm>
                <a:off x="2211686" y="5502410"/>
                <a:ext cx="2254892" cy="1014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3" name="Input penna 22">
                <a:extLst>
                  <a:ext uri="{FF2B5EF4-FFF2-40B4-BE49-F238E27FC236}">
                    <a16:creationId xmlns:a16="http://schemas.microsoft.com/office/drawing/2014/main" id="{02B3CE7E-277F-86BC-E520-B0F7464BE541}"/>
                  </a:ext>
                </a:extLst>
              </p14:cNvPr>
              <p14:cNvContentPartPr/>
              <p14:nvPr/>
            </p14:nvContentPartPr>
            <p14:xfrm>
              <a:off x="1412297" y="6477624"/>
              <a:ext cx="3915000" cy="562140"/>
            </p14:xfrm>
          </p:contentPart>
        </mc:Choice>
        <mc:Fallback xmlns="">
          <p:pic>
            <p:nvPicPr>
              <p:cNvPr id="23" name="Input penna 22">
                <a:extLst>
                  <a:ext uri="{FF2B5EF4-FFF2-40B4-BE49-F238E27FC236}">
                    <a16:creationId xmlns:a16="http://schemas.microsoft.com/office/drawing/2014/main" id="{02B3CE7E-277F-86BC-E520-B0F7464BE541}"/>
                  </a:ext>
                </a:extLst>
              </p:cNvPr>
              <p:cNvPicPr/>
              <p:nvPr/>
            </p:nvPicPr>
            <p:blipFill>
              <a:blip r:embed="rId35"/>
              <a:stretch>
                <a:fillRect/>
              </a:stretch>
            </p:blipFill>
            <p:spPr>
              <a:xfrm>
                <a:off x="1349285" y="6099503"/>
                <a:ext cx="4040663" cy="131802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4" name="Input penna 23">
                <a:extLst>
                  <a:ext uri="{FF2B5EF4-FFF2-40B4-BE49-F238E27FC236}">
                    <a16:creationId xmlns:a16="http://schemas.microsoft.com/office/drawing/2014/main" id="{64DFF25B-15A2-D795-5700-993FC065CD7B}"/>
                  </a:ext>
                </a:extLst>
              </p14:cNvPr>
              <p14:cNvContentPartPr/>
              <p14:nvPr/>
            </p14:nvContentPartPr>
            <p14:xfrm>
              <a:off x="4806737" y="6315084"/>
              <a:ext cx="48060" cy="595620"/>
            </p14:xfrm>
          </p:contentPart>
        </mc:Choice>
        <mc:Fallback xmlns="">
          <p:pic>
            <p:nvPicPr>
              <p:cNvPr id="24" name="Input penna 23">
                <a:extLst>
                  <a:ext uri="{FF2B5EF4-FFF2-40B4-BE49-F238E27FC236}">
                    <a16:creationId xmlns:a16="http://schemas.microsoft.com/office/drawing/2014/main" id="{64DFF25B-15A2-D795-5700-993FC065CD7B}"/>
                  </a:ext>
                </a:extLst>
              </p:cNvPr>
              <p:cNvPicPr/>
              <p:nvPr/>
            </p:nvPicPr>
            <p:blipFill>
              <a:blip r:embed="rId37"/>
              <a:stretch>
                <a:fillRect/>
              </a:stretch>
            </p:blipFill>
            <p:spPr>
              <a:xfrm>
                <a:off x="4743021" y="5936970"/>
                <a:ext cx="175128" cy="135148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35" name="Input penna 34">
                <a:extLst>
                  <a:ext uri="{FF2B5EF4-FFF2-40B4-BE49-F238E27FC236}">
                    <a16:creationId xmlns:a16="http://schemas.microsoft.com/office/drawing/2014/main" id="{A5EA19DE-F0F6-F105-4943-87A38F404DF7}"/>
                  </a:ext>
                </a:extLst>
              </p14:cNvPr>
              <p14:cNvContentPartPr/>
              <p14:nvPr/>
            </p14:nvContentPartPr>
            <p14:xfrm>
              <a:off x="3069582" y="5975990"/>
              <a:ext cx="394200" cy="937980"/>
            </p14:xfrm>
          </p:contentPart>
        </mc:Choice>
        <mc:Fallback xmlns="">
          <p:pic>
            <p:nvPicPr>
              <p:cNvPr id="35" name="Input penna 34">
                <a:extLst>
                  <a:ext uri="{FF2B5EF4-FFF2-40B4-BE49-F238E27FC236}">
                    <a16:creationId xmlns:a16="http://schemas.microsoft.com/office/drawing/2014/main" id="{A5EA19DE-F0F6-F105-4943-87A38F404DF7}"/>
                  </a:ext>
                </a:extLst>
              </p:cNvPr>
              <p:cNvPicPr/>
              <p:nvPr/>
            </p:nvPicPr>
            <p:blipFill>
              <a:blip r:embed="rId39"/>
              <a:stretch>
                <a:fillRect/>
              </a:stretch>
            </p:blipFill>
            <p:spPr>
              <a:xfrm>
                <a:off x="3006582" y="5597917"/>
                <a:ext cx="519840" cy="1693765"/>
              </a:xfrm>
              <a:prstGeom prst="rect">
                <a:avLst/>
              </a:prstGeom>
            </p:spPr>
          </p:pic>
        </mc:Fallback>
      </mc:AlternateContent>
      <p:grpSp>
        <p:nvGrpSpPr>
          <p:cNvPr id="42" name="Gruppo 41">
            <a:extLst>
              <a:ext uri="{FF2B5EF4-FFF2-40B4-BE49-F238E27FC236}">
                <a16:creationId xmlns:a16="http://schemas.microsoft.com/office/drawing/2014/main" id="{CF91E5B3-A24A-E4AD-A375-A30AB5E7EB06}"/>
              </a:ext>
            </a:extLst>
          </p:cNvPr>
          <p:cNvGrpSpPr/>
          <p:nvPr/>
        </p:nvGrpSpPr>
        <p:grpSpPr>
          <a:xfrm>
            <a:off x="1567302" y="5904170"/>
            <a:ext cx="1306260" cy="1051920"/>
            <a:chOff x="1044868" y="3936113"/>
            <a:chExt cx="870840" cy="701280"/>
          </a:xfrm>
        </p:grpSpPr>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32" name="Input penna 31">
                  <a:extLst>
                    <a:ext uri="{FF2B5EF4-FFF2-40B4-BE49-F238E27FC236}">
                      <a16:creationId xmlns:a16="http://schemas.microsoft.com/office/drawing/2014/main" id="{C9CA43EE-443F-058C-279F-8496F7AB00FC}"/>
                    </a:ext>
                  </a:extLst>
                </p14:cNvPr>
                <p14:cNvContentPartPr/>
                <p14:nvPr/>
              </p14:nvContentPartPr>
              <p14:xfrm>
                <a:off x="1044868" y="3936113"/>
                <a:ext cx="502920" cy="46800"/>
              </p14:xfrm>
            </p:contentPart>
          </mc:Choice>
          <mc:Fallback xmlns="">
            <p:pic>
              <p:nvPicPr>
                <p:cNvPr id="32" name="Input penna 31">
                  <a:extLst>
                    <a:ext uri="{FF2B5EF4-FFF2-40B4-BE49-F238E27FC236}">
                      <a16:creationId xmlns:a16="http://schemas.microsoft.com/office/drawing/2014/main" id="{C9CA43EE-443F-058C-279F-8496F7AB00FC}"/>
                    </a:ext>
                  </a:extLst>
                </p:cNvPr>
                <p:cNvPicPr/>
                <p:nvPr/>
              </p:nvPicPr>
              <p:blipFill>
                <a:blip r:embed="rId41"/>
                <a:stretch>
                  <a:fillRect/>
                </a:stretch>
              </p:blipFill>
              <p:spPr>
                <a:xfrm>
                  <a:off x="1002858" y="3684113"/>
                  <a:ext cx="586700" cy="5505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33" name="Input penna 32">
                  <a:extLst>
                    <a:ext uri="{FF2B5EF4-FFF2-40B4-BE49-F238E27FC236}">
                      <a16:creationId xmlns:a16="http://schemas.microsoft.com/office/drawing/2014/main" id="{CD8BADBA-92CE-3E76-F58A-E2CD7DDE4CF6}"/>
                    </a:ext>
                  </a:extLst>
                </p14:cNvPr>
                <p14:cNvContentPartPr/>
                <p14:nvPr/>
              </p14:nvContentPartPr>
              <p14:xfrm>
                <a:off x="1702588" y="4001273"/>
                <a:ext cx="2520" cy="360"/>
              </p14:xfrm>
            </p:contentPart>
          </mc:Choice>
          <mc:Fallback xmlns="">
            <p:pic>
              <p:nvPicPr>
                <p:cNvPr id="33" name="Input penna 32">
                  <a:extLst>
                    <a:ext uri="{FF2B5EF4-FFF2-40B4-BE49-F238E27FC236}">
                      <a16:creationId xmlns:a16="http://schemas.microsoft.com/office/drawing/2014/main" id="{CD8BADBA-92CE-3E76-F58A-E2CD7DDE4CF6}"/>
                    </a:ext>
                  </a:extLst>
                </p:cNvPr>
                <p:cNvPicPr/>
                <p:nvPr/>
              </p:nvPicPr>
              <p:blipFill>
                <a:blip r:embed="rId43"/>
                <a:stretch>
                  <a:fillRect/>
                </a:stretch>
              </p:blipFill>
              <p:spPr>
                <a:xfrm>
                  <a:off x="1658488" y="3623273"/>
                  <a:ext cx="90468"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38" name="Input penna 37">
                  <a:extLst>
                    <a:ext uri="{FF2B5EF4-FFF2-40B4-BE49-F238E27FC236}">
                      <a16:creationId xmlns:a16="http://schemas.microsoft.com/office/drawing/2014/main" id="{343D85DC-F9B0-B9C7-0891-B1A21D2F01EC}"/>
                    </a:ext>
                  </a:extLst>
                </p14:cNvPr>
                <p14:cNvContentPartPr/>
                <p14:nvPr/>
              </p14:nvContentPartPr>
              <p14:xfrm>
                <a:off x="1400908" y="3985073"/>
                <a:ext cx="500760" cy="652320"/>
              </p14:xfrm>
            </p:contentPart>
          </mc:Choice>
          <mc:Fallback xmlns="">
            <p:pic>
              <p:nvPicPr>
                <p:cNvPr id="38" name="Input penna 37">
                  <a:extLst>
                    <a:ext uri="{FF2B5EF4-FFF2-40B4-BE49-F238E27FC236}">
                      <a16:creationId xmlns:a16="http://schemas.microsoft.com/office/drawing/2014/main" id="{343D85DC-F9B0-B9C7-0891-B1A21D2F01EC}"/>
                    </a:ext>
                  </a:extLst>
                </p:cNvPr>
                <p:cNvPicPr/>
                <p:nvPr/>
              </p:nvPicPr>
              <p:blipFill>
                <a:blip r:embed="rId45"/>
                <a:stretch>
                  <a:fillRect/>
                </a:stretch>
              </p:blipFill>
              <p:spPr>
                <a:xfrm>
                  <a:off x="1358898" y="3732887"/>
                  <a:ext cx="584540" cy="11564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39" name="Input penna 38">
                  <a:extLst>
                    <a:ext uri="{FF2B5EF4-FFF2-40B4-BE49-F238E27FC236}">
                      <a16:creationId xmlns:a16="http://schemas.microsoft.com/office/drawing/2014/main" id="{342DD2C5-C1AE-585A-72BB-40487B101E70}"/>
                    </a:ext>
                  </a:extLst>
                </p14:cNvPr>
                <p14:cNvContentPartPr/>
                <p14:nvPr/>
              </p14:nvContentPartPr>
              <p14:xfrm>
                <a:off x="1898428" y="4265513"/>
                <a:ext cx="17280" cy="96840"/>
              </p14:xfrm>
            </p:contentPart>
          </mc:Choice>
          <mc:Fallback xmlns="">
            <p:pic>
              <p:nvPicPr>
                <p:cNvPr id="39" name="Input penna 38">
                  <a:extLst>
                    <a:ext uri="{FF2B5EF4-FFF2-40B4-BE49-F238E27FC236}">
                      <a16:creationId xmlns:a16="http://schemas.microsoft.com/office/drawing/2014/main" id="{342DD2C5-C1AE-585A-72BB-40487B101E70}"/>
                    </a:ext>
                  </a:extLst>
                </p:cNvPr>
                <p:cNvPicPr/>
                <p:nvPr/>
              </p:nvPicPr>
              <p:blipFill>
                <a:blip r:embed="rId47"/>
                <a:stretch>
                  <a:fillRect/>
                </a:stretch>
              </p:blipFill>
              <p:spPr>
                <a:xfrm>
                  <a:off x="1856428" y="4013200"/>
                  <a:ext cx="101040" cy="6012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41" name="Input penna 40">
                  <a:extLst>
                    <a:ext uri="{FF2B5EF4-FFF2-40B4-BE49-F238E27FC236}">
                      <a16:creationId xmlns:a16="http://schemas.microsoft.com/office/drawing/2014/main" id="{7F60A3CD-3D24-FAD8-C3BD-0D00C381B319}"/>
                    </a:ext>
                  </a:extLst>
                </p14:cNvPr>
                <p14:cNvContentPartPr/>
                <p14:nvPr/>
              </p14:nvContentPartPr>
              <p14:xfrm>
                <a:off x="1419268" y="4179113"/>
                <a:ext cx="225000" cy="16560"/>
              </p14:xfrm>
            </p:contentPart>
          </mc:Choice>
          <mc:Fallback xmlns="">
            <p:pic>
              <p:nvPicPr>
                <p:cNvPr id="41" name="Input penna 40">
                  <a:extLst>
                    <a:ext uri="{FF2B5EF4-FFF2-40B4-BE49-F238E27FC236}">
                      <a16:creationId xmlns:a16="http://schemas.microsoft.com/office/drawing/2014/main" id="{7F60A3CD-3D24-FAD8-C3BD-0D00C381B319}"/>
                    </a:ext>
                  </a:extLst>
                </p:cNvPr>
                <p:cNvPicPr/>
                <p:nvPr/>
              </p:nvPicPr>
              <p:blipFill>
                <a:blip r:embed="rId49"/>
                <a:stretch>
                  <a:fillRect/>
                </a:stretch>
              </p:blipFill>
              <p:spPr>
                <a:xfrm>
                  <a:off x="1377246" y="3930713"/>
                  <a:ext cx="308805" cy="513123"/>
                </a:xfrm>
                <a:prstGeom prst="rect">
                  <a:avLst/>
                </a:prstGeom>
              </p:spPr>
            </p:pic>
          </mc:Fallback>
        </mc:AlternateContent>
      </p:grpSp>
    </p:spTree>
    <p:extLst>
      <p:ext uri="{BB962C8B-B14F-4D97-AF65-F5344CB8AC3E}">
        <p14:creationId xmlns:p14="http://schemas.microsoft.com/office/powerpoint/2010/main" val="2060425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32</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918835" y="1932881"/>
            <a:ext cx="8023859" cy="521681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a:latin typeface="Century Gothic" panose="020B0502020202020204" pitchFamily="34" charset="0"/>
              </a:rPr>
              <a:t>PFASs identify a class of chemicals whose</a:t>
            </a:r>
          </a:p>
          <a:p>
            <a:endParaRPr lang="en-US" sz="3000">
              <a:latin typeface="Century Gothic" panose="020B0502020202020204" pitchFamily="34"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ubiquitous occurrence</a:t>
            </a:r>
            <a:r>
              <a:rPr lang="en-GB" sz="3000">
                <a:effectLst/>
                <a:latin typeface="Century Gothic" panose="020B0502020202020204" pitchFamily="34" charset="0"/>
                <a:ea typeface="Calibri" panose="020F0502020204030204" pitchFamily="34" charset="0"/>
                <a:cs typeface="Times New Roman" panose="02020603050405020304" pitchFamily="18" charset="0"/>
              </a:rPr>
              <a:t>,</a:t>
            </a: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hazards</a:t>
            </a: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persistence,</a:t>
            </a:r>
            <a:r>
              <a:rPr lang="en-US" sz="3000">
                <a:latin typeface="Century Gothic" panose="020B0502020202020204" pitchFamily="34" charset="0"/>
              </a:rPr>
              <a:t> and</a:t>
            </a:r>
          </a:p>
          <a:p>
            <a:pPr marL="514350" indent="-514350">
              <a:buFont typeface="Arial" panose="020B0604020202020204" pitchFamily="34" charset="0"/>
              <a:buChar char="•"/>
            </a:pPr>
            <a:endParaRPr lang="en-US" sz="3000">
              <a:latin typeface="Century Gothic" panose="020B0502020202020204" pitchFamily="34" charset="0"/>
            </a:endParaRPr>
          </a:p>
          <a:p>
            <a:pPr marL="514350" indent="-514350">
              <a:buFont typeface="Arial" panose="020B0604020202020204" pitchFamily="34" charset="0"/>
              <a:buChar char="•"/>
            </a:pPr>
            <a:r>
              <a:rPr lang="en-US" sz="3000" b="1">
                <a:latin typeface="Century Gothic" panose="020B0502020202020204" pitchFamily="34" charset="0"/>
              </a:rPr>
              <a:t>bioaccumulation</a:t>
            </a:r>
          </a:p>
          <a:p>
            <a:pPr marL="514350" indent="-514350">
              <a:buFont typeface="Arial" panose="020B0604020202020204" pitchFamily="34" charset="0"/>
              <a:buChar char="•"/>
            </a:pPr>
            <a:endParaRPr lang="en-US" sz="3000" b="1">
              <a:latin typeface="Century Gothic" panose="020B0502020202020204" pitchFamily="34" charset="0"/>
            </a:endParaRPr>
          </a:p>
          <a:p>
            <a:r>
              <a:rPr lang="en-US" sz="3000">
                <a:latin typeface="Century Gothic" panose="020B0502020202020204" pitchFamily="34" charset="0"/>
              </a:rPr>
              <a:t>are well known nowadays.</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89AC5B61-4B0A-EF90-B59B-EB2048780100}"/>
                  </a:ext>
                </a:extLst>
              </p14:cNvPr>
              <p14:cNvContentPartPr/>
              <p14:nvPr/>
            </p14:nvContentPartPr>
            <p14:xfrm>
              <a:off x="11020350" y="4819431"/>
              <a:ext cx="540" cy="540"/>
            </p14:xfrm>
          </p:contentPart>
        </mc:Choice>
        <mc:Fallback xmlns="">
          <p:pic>
            <p:nvPicPr>
              <p:cNvPr id="6" name="Input penna 5">
                <a:extLst>
                  <a:ext uri="{FF2B5EF4-FFF2-40B4-BE49-F238E27FC236}">
                    <a16:creationId xmlns:a16="http://schemas.microsoft.com/office/drawing/2014/main" id="{89AC5B61-4B0A-EF90-B59B-EB2048780100}"/>
                  </a:ext>
                </a:extLst>
              </p:cNvPr>
              <p:cNvPicPr/>
              <p:nvPr/>
            </p:nvPicPr>
            <p:blipFill>
              <a:blip r:embed="rId6"/>
              <a:stretch>
                <a:fillRect/>
              </a:stretch>
            </p:blipFill>
            <p:spPr>
              <a:xfrm>
                <a:off x="10925850" y="4252431"/>
                <a:ext cx="189000" cy="1134000"/>
              </a:xfrm>
              <a:prstGeom prst="rect">
                <a:avLst/>
              </a:prstGeom>
            </p:spPr>
          </p:pic>
        </mc:Fallback>
      </mc:AlternateContent>
      <p:pic>
        <p:nvPicPr>
          <p:cNvPr id="2050" name="Picture 2" descr="PFAS in the Urban Water Cycle - AWE Magazine">
            <a:extLst>
              <a:ext uri="{FF2B5EF4-FFF2-40B4-BE49-F238E27FC236}">
                <a16:creationId xmlns:a16="http://schemas.microsoft.com/office/drawing/2014/main" id="{37620A7B-6C78-F00A-3261-826126E62D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60" t="13151" r="4373" b="12893"/>
          <a:stretch/>
        </p:blipFill>
        <p:spPr bwMode="auto">
          <a:xfrm>
            <a:off x="265401" y="1239170"/>
            <a:ext cx="8709351" cy="720745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4FB02D0-E82C-926B-6E26-A0C7C93C6167}"/>
              </a:ext>
            </a:extLst>
          </p:cNvPr>
          <p:cNvSpPr txBox="1"/>
          <p:nvPr/>
        </p:nvSpPr>
        <p:spPr>
          <a:xfrm>
            <a:off x="228600" y="8579160"/>
            <a:ext cx="8746152" cy="738664"/>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2100">
                <a:latin typeface="Century Gothic" panose="020B0502020202020204" pitchFamily="34" charset="0"/>
              </a:rPr>
              <a:t>https://www.eea.europa.eu/publications/emerging-chemical-risks-in-europe/emerging-chemical-risks-in-europe</a:t>
            </a:r>
          </a:p>
        </p:txBody>
      </p:sp>
      <p:sp>
        <p:nvSpPr>
          <p:cNvPr id="2" name="object 10">
            <a:extLst>
              <a:ext uri="{FF2B5EF4-FFF2-40B4-BE49-F238E27FC236}">
                <a16:creationId xmlns:a16="http://schemas.microsoft.com/office/drawing/2014/main" id="{EF342739-BEB2-2A72-387E-479C25F7A36B}"/>
              </a:ext>
            </a:extLst>
          </p:cNvPr>
          <p:cNvSpPr/>
          <p:nvPr/>
        </p:nvSpPr>
        <p:spPr>
          <a:xfrm>
            <a:off x="9918834" y="2907394"/>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0" name="object 10">
            <a:extLst>
              <a:ext uri="{FF2B5EF4-FFF2-40B4-BE49-F238E27FC236}">
                <a16:creationId xmlns:a16="http://schemas.microsoft.com/office/drawing/2014/main" id="{C0F2B30C-764F-B2F1-D33E-8AE0E2638BE0}"/>
              </a:ext>
            </a:extLst>
          </p:cNvPr>
          <p:cNvSpPr/>
          <p:nvPr/>
        </p:nvSpPr>
        <p:spPr>
          <a:xfrm>
            <a:off x="9918834" y="3874715"/>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1" name="object 10">
            <a:extLst>
              <a:ext uri="{FF2B5EF4-FFF2-40B4-BE49-F238E27FC236}">
                <a16:creationId xmlns:a16="http://schemas.microsoft.com/office/drawing/2014/main" id="{00A9331D-4575-757E-B222-218DABDAC564}"/>
              </a:ext>
            </a:extLst>
          </p:cNvPr>
          <p:cNvSpPr/>
          <p:nvPr/>
        </p:nvSpPr>
        <p:spPr>
          <a:xfrm>
            <a:off x="9950907" y="4721357"/>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2" name="object 10">
            <a:extLst>
              <a:ext uri="{FF2B5EF4-FFF2-40B4-BE49-F238E27FC236}">
                <a16:creationId xmlns:a16="http://schemas.microsoft.com/office/drawing/2014/main" id="{841575B5-0FB0-D79C-94C1-C4FC0682C471}"/>
              </a:ext>
            </a:extLst>
          </p:cNvPr>
          <p:cNvSpPr/>
          <p:nvPr/>
        </p:nvSpPr>
        <p:spPr>
          <a:xfrm>
            <a:off x="9993143" y="5567999"/>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Tree>
    <p:extLst>
      <p:ext uri="{BB962C8B-B14F-4D97-AF65-F5344CB8AC3E}">
        <p14:creationId xmlns:p14="http://schemas.microsoft.com/office/powerpoint/2010/main" val="276814350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33</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918835" y="1932881"/>
            <a:ext cx="8023859" cy="521681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a:latin typeface="Century Gothic" panose="020B0502020202020204" pitchFamily="34" charset="0"/>
              </a:rPr>
              <a:t>PFASs identify a class of chemicals whose</a:t>
            </a:r>
          </a:p>
          <a:p>
            <a:endParaRPr lang="en-US" sz="3000">
              <a:latin typeface="Century Gothic" panose="020B0502020202020204" pitchFamily="34"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ubiquitous occurrence</a:t>
            </a:r>
            <a:r>
              <a:rPr lang="en-GB" sz="3000">
                <a:effectLst/>
                <a:latin typeface="Century Gothic" panose="020B0502020202020204" pitchFamily="34" charset="0"/>
                <a:ea typeface="Calibri" panose="020F0502020204030204" pitchFamily="34" charset="0"/>
                <a:cs typeface="Times New Roman" panose="02020603050405020304" pitchFamily="18" charset="0"/>
              </a:rPr>
              <a:t>,</a:t>
            </a: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hazards</a:t>
            </a: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persistence,</a:t>
            </a:r>
            <a:r>
              <a:rPr lang="en-US" sz="3000">
                <a:latin typeface="Century Gothic" panose="020B0502020202020204" pitchFamily="34" charset="0"/>
              </a:rPr>
              <a:t> and</a:t>
            </a:r>
          </a:p>
          <a:p>
            <a:pPr marL="514350" indent="-514350">
              <a:buFont typeface="Arial" panose="020B0604020202020204" pitchFamily="34" charset="0"/>
              <a:buChar char="•"/>
            </a:pPr>
            <a:endParaRPr lang="en-US" sz="3000">
              <a:latin typeface="Century Gothic" panose="020B0502020202020204" pitchFamily="34" charset="0"/>
            </a:endParaRPr>
          </a:p>
          <a:p>
            <a:pPr marL="514350" indent="-514350">
              <a:buFont typeface="Arial" panose="020B0604020202020204" pitchFamily="34" charset="0"/>
              <a:buChar char="•"/>
            </a:pPr>
            <a:r>
              <a:rPr lang="en-US" sz="3000" b="1">
                <a:latin typeface="Century Gothic" panose="020B0502020202020204" pitchFamily="34" charset="0"/>
              </a:rPr>
              <a:t>bioaccumulation</a:t>
            </a:r>
          </a:p>
          <a:p>
            <a:pPr marL="514350" indent="-514350">
              <a:buFont typeface="Arial" panose="020B0604020202020204" pitchFamily="34" charset="0"/>
              <a:buChar char="•"/>
            </a:pPr>
            <a:endParaRPr lang="en-US" sz="3000" b="1">
              <a:latin typeface="Century Gothic" panose="020B0502020202020204" pitchFamily="34" charset="0"/>
            </a:endParaRPr>
          </a:p>
          <a:p>
            <a:r>
              <a:rPr lang="en-US" sz="3000">
                <a:latin typeface="Century Gothic" panose="020B0502020202020204" pitchFamily="34" charset="0"/>
              </a:rPr>
              <a:t>are well known nowadays.</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89AC5B61-4B0A-EF90-B59B-EB2048780100}"/>
                  </a:ext>
                </a:extLst>
              </p14:cNvPr>
              <p14:cNvContentPartPr/>
              <p14:nvPr/>
            </p14:nvContentPartPr>
            <p14:xfrm>
              <a:off x="11020350" y="4819431"/>
              <a:ext cx="540" cy="540"/>
            </p14:xfrm>
          </p:contentPart>
        </mc:Choice>
        <mc:Fallback xmlns="">
          <p:pic>
            <p:nvPicPr>
              <p:cNvPr id="6" name="Input penna 5">
                <a:extLst>
                  <a:ext uri="{FF2B5EF4-FFF2-40B4-BE49-F238E27FC236}">
                    <a16:creationId xmlns:a16="http://schemas.microsoft.com/office/drawing/2014/main" id="{89AC5B61-4B0A-EF90-B59B-EB2048780100}"/>
                  </a:ext>
                </a:extLst>
              </p:cNvPr>
              <p:cNvPicPr/>
              <p:nvPr/>
            </p:nvPicPr>
            <p:blipFill>
              <a:blip r:embed="rId6"/>
              <a:stretch>
                <a:fillRect/>
              </a:stretch>
            </p:blipFill>
            <p:spPr>
              <a:xfrm>
                <a:off x="10925850" y="4252431"/>
                <a:ext cx="189000" cy="1134000"/>
              </a:xfrm>
              <a:prstGeom prst="rect">
                <a:avLst/>
              </a:prstGeom>
            </p:spPr>
          </p:pic>
        </mc:Fallback>
      </mc:AlternateContent>
      <p:pic>
        <p:nvPicPr>
          <p:cNvPr id="2050" name="Picture 2" descr="PFAS in the Urban Water Cycle - AWE Magazine">
            <a:extLst>
              <a:ext uri="{FF2B5EF4-FFF2-40B4-BE49-F238E27FC236}">
                <a16:creationId xmlns:a16="http://schemas.microsoft.com/office/drawing/2014/main" id="{37620A7B-6C78-F00A-3261-826126E62D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60" t="13151" r="4373" b="12893"/>
          <a:stretch/>
        </p:blipFill>
        <p:spPr bwMode="auto">
          <a:xfrm>
            <a:off x="265401" y="1239170"/>
            <a:ext cx="8709351" cy="720745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4FB02D0-E82C-926B-6E26-A0C7C93C6167}"/>
              </a:ext>
            </a:extLst>
          </p:cNvPr>
          <p:cNvSpPr txBox="1"/>
          <p:nvPr/>
        </p:nvSpPr>
        <p:spPr>
          <a:xfrm>
            <a:off x="228600" y="8579160"/>
            <a:ext cx="8746152" cy="738664"/>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2100">
                <a:latin typeface="Century Gothic" panose="020B0502020202020204" pitchFamily="34" charset="0"/>
              </a:rPr>
              <a:t>https://www.eea.europa.eu/publications/emerging-chemical-risks-in-europe/emerging-chemical-risks-in-europe</a:t>
            </a:r>
          </a:p>
        </p:txBody>
      </p:sp>
      <p:sp>
        <p:nvSpPr>
          <p:cNvPr id="2" name="object 10">
            <a:extLst>
              <a:ext uri="{FF2B5EF4-FFF2-40B4-BE49-F238E27FC236}">
                <a16:creationId xmlns:a16="http://schemas.microsoft.com/office/drawing/2014/main" id="{EF342739-BEB2-2A72-387E-479C25F7A36B}"/>
              </a:ext>
            </a:extLst>
          </p:cNvPr>
          <p:cNvSpPr/>
          <p:nvPr/>
        </p:nvSpPr>
        <p:spPr>
          <a:xfrm>
            <a:off x="9918834" y="2907394"/>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0" name="object 10">
            <a:extLst>
              <a:ext uri="{FF2B5EF4-FFF2-40B4-BE49-F238E27FC236}">
                <a16:creationId xmlns:a16="http://schemas.microsoft.com/office/drawing/2014/main" id="{C0F2B30C-764F-B2F1-D33E-8AE0E2638BE0}"/>
              </a:ext>
            </a:extLst>
          </p:cNvPr>
          <p:cNvSpPr/>
          <p:nvPr/>
        </p:nvSpPr>
        <p:spPr>
          <a:xfrm>
            <a:off x="9918834" y="3874715"/>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1" name="object 10">
            <a:extLst>
              <a:ext uri="{FF2B5EF4-FFF2-40B4-BE49-F238E27FC236}">
                <a16:creationId xmlns:a16="http://schemas.microsoft.com/office/drawing/2014/main" id="{00A9331D-4575-757E-B222-218DABDAC564}"/>
              </a:ext>
            </a:extLst>
          </p:cNvPr>
          <p:cNvSpPr/>
          <p:nvPr/>
        </p:nvSpPr>
        <p:spPr>
          <a:xfrm>
            <a:off x="9950907" y="4721357"/>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2" name="object 10">
            <a:extLst>
              <a:ext uri="{FF2B5EF4-FFF2-40B4-BE49-F238E27FC236}">
                <a16:creationId xmlns:a16="http://schemas.microsoft.com/office/drawing/2014/main" id="{841575B5-0FB0-D79C-94C1-C4FC0682C471}"/>
              </a:ext>
            </a:extLst>
          </p:cNvPr>
          <p:cNvSpPr/>
          <p:nvPr/>
        </p:nvSpPr>
        <p:spPr>
          <a:xfrm>
            <a:off x="9993143" y="5567999"/>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6" name="Ovale 15">
            <a:extLst>
              <a:ext uri="{FF2B5EF4-FFF2-40B4-BE49-F238E27FC236}">
                <a16:creationId xmlns:a16="http://schemas.microsoft.com/office/drawing/2014/main" id="{A0260F63-37D6-8B32-801E-D7AAB08888BB}"/>
              </a:ext>
            </a:extLst>
          </p:cNvPr>
          <p:cNvSpPr/>
          <p:nvPr/>
        </p:nvSpPr>
        <p:spPr>
          <a:xfrm>
            <a:off x="3237221" y="923010"/>
            <a:ext cx="2943225" cy="2489865"/>
          </a:xfrm>
          <a:prstGeom prst="ellipse">
            <a:avLst/>
          </a:prstGeom>
          <a:noFill/>
          <a:ln w="146050">
            <a:solidFill>
              <a:schemeClr val="accent4">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
        <p:nvSpPr>
          <p:cNvPr id="17" name="Ovale 16">
            <a:extLst>
              <a:ext uri="{FF2B5EF4-FFF2-40B4-BE49-F238E27FC236}">
                <a16:creationId xmlns:a16="http://schemas.microsoft.com/office/drawing/2014/main" id="{FD95FA19-0D42-E8C2-7720-F8A82DB85250}"/>
              </a:ext>
            </a:extLst>
          </p:cNvPr>
          <p:cNvSpPr/>
          <p:nvPr/>
        </p:nvSpPr>
        <p:spPr>
          <a:xfrm>
            <a:off x="345308" y="2184354"/>
            <a:ext cx="2943225" cy="2489865"/>
          </a:xfrm>
          <a:prstGeom prst="ellipse">
            <a:avLst/>
          </a:prstGeom>
          <a:noFill/>
          <a:ln w="146050">
            <a:solidFill>
              <a:schemeClr val="accent4">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
        <p:nvSpPr>
          <p:cNvPr id="18" name="Ovale 17">
            <a:extLst>
              <a:ext uri="{FF2B5EF4-FFF2-40B4-BE49-F238E27FC236}">
                <a16:creationId xmlns:a16="http://schemas.microsoft.com/office/drawing/2014/main" id="{35B0D057-ABB7-18A1-8D9F-F577E7C69595}"/>
              </a:ext>
            </a:extLst>
          </p:cNvPr>
          <p:cNvSpPr/>
          <p:nvPr/>
        </p:nvSpPr>
        <p:spPr>
          <a:xfrm>
            <a:off x="279075" y="4778096"/>
            <a:ext cx="2943225" cy="2489865"/>
          </a:xfrm>
          <a:prstGeom prst="ellipse">
            <a:avLst/>
          </a:prstGeom>
          <a:noFill/>
          <a:ln w="146050">
            <a:solidFill>
              <a:schemeClr val="accent4">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Tree>
    <p:extLst>
      <p:ext uri="{BB962C8B-B14F-4D97-AF65-F5344CB8AC3E}">
        <p14:creationId xmlns:p14="http://schemas.microsoft.com/office/powerpoint/2010/main" val="28386288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34</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918835" y="1932881"/>
            <a:ext cx="8023859" cy="521681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a:latin typeface="Century Gothic" panose="020B0502020202020204" pitchFamily="34" charset="0"/>
              </a:rPr>
              <a:t>PFASs identify a class of chemicals whose</a:t>
            </a:r>
          </a:p>
          <a:p>
            <a:endParaRPr lang="en-US" sz="3000">
              <a:latin typeface="Century Gothic" panose="020B0502020202020204" pitchFamily="34"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ubiquitous occurrence</a:t>
            </a:r>
            <a:r>
              <a:rPr lang="en-GB" sz="3000">
                <a:effectLst/>
                <a:latin typeface="Century Gothic" panose="020B0502020202020204" pitchFamily="34" charset="0"/>
                <a:ea typeface="Calibri" panose="020F0502020204030204" pitchFamily="34" charset="0"/>
                <a:cs typeface="Times New Roman" panose="02020603050405020304" pitchFamily="18" charset="0"/>
              </a:rPr>
              <a:t>,</a:t>
            </a: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hazards</a:t>
            </a: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endParaRPr lang="en-GB" sz="3000">
              <a:effectLst/>
              <a:latin typeface="Century Gothic" panose="020B0502020202020204" pitchFamily="34" charset="0"/>
              <a:ea typeface="Calibri" panose="020F0502020204030204" pitchFamily="34" charset="0"/>
              <a:cs typeface="Times New Roman" panose="02020603050405020304" pitchFamily="18" charset="0"/>
            </a:endParaRPr>
          </a:p>
          <a:p>
            <a:pPr marL="514350" indent="-514350">
              <a:buFont typeface="Arial" panose="020B0604020202020204" pitchFamily="34" charset="0"/>
              <a:buChar char="•"/>
            </a:pPr>
            <a:r>
              <a:rPr lang="en-GB" sz="3000" b="1">
                <a:effectLst/>
                <a:latin typeface="Century Gothic" panose="020B0502020202020204" pitchFamily="34" charset="0"/>
                <a:ea typeface="Calibri" panose="020F0502020204030204" pitchFamily="34" charset="0"/>
                <a:cs typeface="Times New Roman" panose="02020603050405020304" pitchFamily="18" charset="0"/>
              </a:rPr>
              <a:t>persistence,</a:t>
            </a:r>
            <a:r>
              <a:rPr lang="en-US" sz="3000">
                <a:latin typeface="Century Gothic" panose="020B0502020202020204" pitchFamily="34" charset="0"/>
              </a:rPr>
              <a:t> and</a:t>
            </a:r>
          </a:p>
          <a:p>
            <a:pPr marL="514350" indent="-514350">
              <a:buFont typeface="Arial" panose="020B0604020202020204" pitchFamily="34" charset="0"/>
              <a:buChar char="•"/>
            </a:pPr>
            <a:endParaRPr lang="en-US" sz="3000">
              <a:latin typeface="Century Gothic" panose="020B0502020202020204" pitchFamily="34" charset="0"/>
            </a:endParaRPr>
          </a:p>
          <a:p>
            <a:pPr marL="514350" indent="-514350">
              <a:buFont typeface="Arial" panose="020B0604020202020204" pitchFamily="34" charset="0"/>
              <a:buChar char="•"/>
            </a:pPr>
            <a:r>
              <a:rPr lang="en-US" sz="3000" b="1">
                <a:latin typeface="Century Gothic" panose="020B0502020202020204" pitchFamily="34" charset="0"/>
              </a:rPr>
              <a:t>bioaccumulation</a:t>
            </a:r>
          </a:p>
          <a:p>
            <a:pPr marL="514350" indent="-514350">
              <a:buFont typeface="Arial" panose="020B0604020202020204" pitchFamily="34" charset="0"/>
              <a:buChar char="•"/>
            </a:pPr>
            <a:endParaRPr lang="en-US" sz="3000" b="1">
              <a:latin typeface="Century Gothic" panose="020B0502020202020204" pitchFamily="34" charset="0"/>
            </a:endParaRPr>
          </a:p>
          <a:p>
            <a:r>
              <a:rPr lang="en-US" sz="3000">
                <a:latin typeface="Century Gothic" panose="020B0502020202020204" pitchFamily="34" charset="0"/>
              </a:rPr>
              <a:t>are well known nowadays.</a:t>
            </a:r>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89AC5B61-4B0A-EF90-B59B-EB2048780100}"/>
                  </a:ext>
                </a:extLst>
              </p14:cNvPr>
              <p14:cNvContentPartPr/>
              <p14:nvPr/>
            </p14:nvContentPartPr>
            <p14:xfrm>
              <a:off x="11020350" y="4819431"/>
              <a:ext cx="540" cy="540"/>
            </p14:xfrm>
          </p:contentPart>
        </mc:Choice>
        <mc:Fallback xmlns="">
          <p:pic>
            <p:nvPicPr>
              <p:cNvPr id="6" name="Input penna 5">
                <a:extLst>
                  <a:ext uri="{FF2B5EF4-FFF2-40B4-BE49-F238E27FC236}">
                    <a16:creationId xmlns:a16="http://schemas.microsoft.com/office/drawing/2014/main" id="{89AC5B61-4B0A-EF90-B59B-EB2048780100}"/>
                  </a:ext>
                </a:extLst>
              </p:cNvPr>
              <p:cNvPicPr/>
              <p:nvPr/>
            </p:nvPicPr>
            <p:blipFill>
              <a:blip r:embed="rId6"/>
              <a:stretch>
                <a:fillRect/>
              </a:stretch>
            </p:blipFill>
            <p:spPr>
              <a:xfrm>
                <a:off x="10925850" y="4252431"/>
                <a:ext cx="189000" cy="1134000"/>
              </a:xfrm>
              <a:prstGeom prst="rect">
                <a:avLst/>
              </a:prstGeom>
            </p:spPr>
          </p:pic>
        </mc:Fallback>
      </mc:AlternateContent>
      <p:pic>
        <p:nvPicPr>
          <p:cNvPr id="2050" name="Picture 2" descr="PFAS in the Urban Water Cycle - AWE Magazine">
            <a:extLst>
              <a:ext uri="{FF2B5EF4-FFF2-40B4-BE49-F238E27FC236}">
                <a16:creationId xmlns:a16="http://schemas.microsoft.com/office/drawing/2014/main" id="{37620A7B-6C78-F00A-3261-826126E62DF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6260" t="13151" r="4373" b="12893"/>
          <a:stretch/>
        </p:blipFill>
        <p:spPr bwMode="auto">
          <a:xfrm>
            <a:off x="265401" y="1239170"/>
            <a:ext cx="8709351" cy="7207455"/>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C4FB02D0-E82C-926B-6E26-A0C7C93C6167}"/>
              </a:ext>
            </a:extLst>
          </p:cNvPr>
          <p:cNvSpPr txBox="1"/>
          <p:nvPr/>
        </p:nvSpPr>
        <p:spPr>
          <a:xfrm>
            <a:off x="265401" y="9457740"/>
            <a:ext cx="8746152" cy="738664"/>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2100">
                <a:latin typeface="Century Gothic" panose="020B0502020202020204" pitchFamily="34" charset="0"/>
              </a:rPr>
              <a:t>https://www.eea.europa.eu/publications/emerging-chemical-risks-in-europe/emerging-chemical-risks-in-europe</a:t>
            </a:r>
          </a:p>
        </p:txBody>
      </p:sp>
      <p:sp>
        <p:nvSpPr>
          <p:cNvPr id="2" name="object 10">
            <a:extLst>
              <a:ext uri="{FF2B5EF4-FFF2-40B4-BE49-F238E27FC236}">
                <a16:creationId xmlns:a16="http://schemas.microsoft.com/office/drawing/2014/main" id="{EF342739-BEB2-2A72-387E-479C25F7A36B}"/>
              </a:ext>
            </a:extLst>
          </p:cNvPr>
          <p:cNvSpPr/>
          <p:nvPr/>
        </p:nvSpPr>
        <p:spPr>
          <a:xfrm>
            <a:off x="9918834" y="2907394"/>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0" name="object 10">
            <a:extLst>
              <a:ext uri="{FF2B5EF4-FFF2-40B4-BE49-F238E27FC236}">
                <a16:creationId xmlns:a16="http://schemas.microsoft.com/office/drawing/2014/main" id="{C0F2B30C-764F-B2F1-D33E-8AE0E2638BE0}"/>
              </a:ext>
            </a:extLst>
          </p:cNvPr>
          <p:cNvSpPr/>
          <p:nvPr/>
        </p:nvSpPr>
        <p:spPr>
          <a:xfrm>
            <a:off x="9918834" y="3874715"/>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1" name="object 10">
            <a:extLst>
              <a:ext uri="{FF2B5EF4-FFF2-40B4-BE49-F238E27FC236}">
                <a16:creationId xmlns:a16="http://schemas.microsoft.com/office/drawing/2014/main" id="{00A9331D-4575-757E-B222-218DABDAC564}"/>
              </a:ext>
            </a:extLst>
          </p:cNvPr>
          <p:cNvSpPr/>
          <p:nvPr/>
        </p:nvSpPr>
        <p:spPr>
          <a:xfrm>
            <a:off x="9950907" y="4721357"/>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2" name="object 10">
            <a:extLst>
              <a:ext uri="{FF2B5EF4-FFF2-40B4-BE49-F238E27FC236}">
                <a16:creationId xmlns:a16="http://schemas.microsoft.com/office/drawing/2014/main" id="{841575B5-0FB0-D79C-94C1-C4FC0682C471}"/>
              </a:ext>
            </a:extLst>
          </p:cNvPr>
          <p:cNvSpPr/>
          <p:nvPr/>
        </p:nvSpPr>
        <p:spPr>
          <a:xfrm>
            <a:off x="9993143" y="5567999"/>
            <a:ext cx="518685" cy="521894"/>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6" name="Ovale 15">
            <a:extLst>
              <a:ext uri="{FF2B5EF4-FFF2-40B4-BE49-F238E27FC236}">
                <a16:creationId xmlns:a16="http://schemas.microsoft.com/office/drawing/2014/main" id="{AA8D8914-23B2-2137-8C03-D9227C61A94B}"/>
              </a:ext>
            </a:extLst>
          </p:cNvPr>
          <p:cNvSpPr/>
          <p:nvPr/>
        </p:nvSpPr>
        <p:spPr>
          <a:xfrm>
            <a:off x="6063600" y="2353032"/>
            <a:ext cx="2943225" cy="2489865"/>
          </a:xfrm>
          <a:prstGeom prst="ellipse">
            <a:avLst/>
          </a:prstGeom>
          <a:noFill/>
          <a:ln w="146050">
            <a:solidFill>
              <a:schemeClr val="accent6">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highlight>
                <a:srgbClr val="00FF00"/>
              </a:highlight>
            </a:endParaRPr>
          </a:p>
        </p:txBody>
      </p:sp>
      <p:sp>
        <p:nvSpPr>
          <p:cNvPr id="18" name="Ovale 17">
            <a:extLst>
              <a:ext uri="{FF2B5EF4-FFF2-40B4-BE49-F238E27FC236}">
                <a16:creationId xmlns:a16="http://schemas.microsoft.com/office/drawing/2014/main" id="{14578DF4-2C73-E81A-86BD-B1BF1E453E48}"/>
              </a:ext>
            </a:extLst>
          </p:cNvPr>
          <p:cNvSpPr/>
          <p:nvPr/>
        </p:nvSpPr>
        <p:spPr>
          <a:xfrm>
            <a:off x="6095673" y="4584012"/>
            <a:ext cx="2943225" cy="2489865"/>
          </a:xfrm>
          <a:prstGeom prst="ellipse">
            <a:avLst/>
          </a:prstGeom>
          <a:noFill/>
          <a:ln w="146050">
            <a:solidFill>
              <a:schemeClr val="accent6">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highlight>
                <a:srgbClr val="00FF00"/>
              </a:highlight>
            </a:endParaRPr>
          </a:p>
        </p:txBody>
      </p:sp>
      <p:sp>
        <p:nvSpPr>
          <p:cNvPr id="19" name="Ovale 18">
            <a:extLst>
              <a:ext uri="{FF2B5EF4-FFF2-40B4-BE49-F238E27FC236}">
                <a16:creationId xmlns:a16="http://schemas.microsoft.com/office/drawing/2014/main" id="{C525B715-DCB1-5CD1-7E09-5299DD4DA21B}"/>
              </a:ext>
            </a:extLst>
          </p:cNvPr>
          <p:cNvSpPr/>
          <p:nvPr/>
        </p:nvSpPr>
        <p:spPr>
          <a:xfrm>
            <a:off x="3323898" y="6495150"/>
            <a:ext cx="2943225" cy="2489865"/>
          </a:xfrm>
          <a:prstGeom prst="ellipse">
            <a:avLst/>
          </a:prstGeom>
          <a:noFill/>
          <a:ln w="146050">
            <a:solidFill>
              <a:schemeClr val="accent6">
                <a:lumMod val="60000"/>
                <a:lumOff val="40000"/>
                <a:alpha val="56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highlight>
                <a:srgbClr val="00FF00"/>
              </a:highlight>
            </a:endParaRPr>
          </a:p>
        </p:txBody>
      </p:sp>
    </p:spTree>
    <p:extLst>
      <p:ext uri="{BB962C8B-B14F-4D97-AF65-F5344CB8AC3E}">
        <p14:creationId xmlns:p14="http://schemas.microsoft.com/office/powerpoint/2010/main" val="36930987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 name="Immagine 65">
            <a:extLst>
              <a:ext uri="{FF2B5EF4-FFF2-40B4-BE49-F238E27FC236}">
                <a16:creationId xmlns:a16="http://schemas.microsoft.com/office/drawing/2014/main" id="{6A0BB9C7-D2B7-D22D-25D5-765A66A77B09}"/>
              </a:ext>
            </a:extLst>
          </p:cNvPr>
          <p:cNvPicPr>
            <a:picLocks noChangeAspect="1"/>
          </p:cNvPicPr>
          <p:nvPr/>
        </p:nvPicPr>
        <p:blipFill rotWithShape="1">
          <a:blip r:embed="rId3"/>
          <a:srcRect t="11367" r="58337" b="14884"/>
          <a:stretch/>
        </p:blipFill>
        <p:spPr>
          <a:xfrm>
            <a:off x="7577687" y="2955190"/>
            <a:ext cx="4760388" cy="6995087"/>
          </a:xfrm>
          <a:prstGeom prst="rect">
            <a:avLst/>
          </a:prstGeom>
        </p:spPr>
      </p:pic>
      <p:pic>
        <p:nvPicPr>
          <p:cNvPr id="4" name="Immagine 3" descr="Logo ICE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35</a:t>
            </a:fld>
            <a:endParaRPr lang="it-IT"/>
          </a:p>
        </p:txBody>
      </p:sp>
      <p:pic>
        <p:nvPicPr>
          <p:cNvPr id="2" name="Picture 4">
            <a:extLst>
              <a:ext uri="{FF2B5EF4-FFF2-40B4-BE49-F238E27FC236}">
                <a16:creationId xmlns:a16="http://schemas.microsoft.com/office/drawing/2014/main" id="{B543CB11-0815-4967-C20E-43E9A672286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156326" y="2054123"/>
            <a:ext cx="5170827" cy="830133"/>
          </a:xfrm>
          <a:prstGeom prst="rect">
            <a:avLst/>
          </a:prstGeom>
          <a:noFill/>
          <a:extLst>
            <a:ext uri="{909E8E84-426E-40DD-AFC4-6F175D3DCCD1}">
              <a14:hiddenFill xmlns:a14="http://schemas.microsoft.com/office/drawing/2010/main">
                <a:solidFill>
                  <a:srgbClr val="FFFFFF"/>
                </a:solidFill>
              </a14:hiddenFill>
            </a:ext>
          </a:extLst>
        </p:spPr>
      </p:pic>
      <p:cxnSp>
        <p:nvCxnSpPr>
          <p:cNvPr id="9" name="Connettore diritto 8">
            <a:extLst>
              <a:ext uri="{FF2B5EF4-FFF2-40B4-BE49-F238E27FC236}">
                <a16:creationId xmlns:a16="http://schemas.microsoft.com/office/drawing/2014/main" id="{A95AA980-C1D0-4C67-6028-F668F1282AA8}"/>
              </a:ext>
            </a:extLst>
          </p:cNvPr>
          <p:cNvCxnSpPr>
            <a:cxnSpLocks/>
            <a:endCxn id="17" idx="1"/>
          </p:cNvCxnSpPr>
          <p:nvPr/>
        </p:nvCxnSpPr>
        <p:spPr>
          <a:xfrm>
            <a:off x="9815962" y="7231764"/>
            <a:ext cx="2340365" cy="451218"/>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Connettore diritto 10">
            <a:extLst>
              <a:ext uri="{FF2B5EF4-FFF2-40B4-BE49-F238E27FC236}">
                <a16:creationId xmlns:a16="http://schemas.microsoft.com/office/drawing/2014/main" id="{F27DE7D0-424D-2F2A-8D7A-2C1FFE219B0E}"/>
              </a:ext>
            </a:extLst>
          </p:cNvPr>
          <p:cNvCxnSpPr>
            <a:cxnSpLocks/>
          </p:cNvCxnSpPr>
          <p:nvPr/>
        </p:nvCxnSpPr>
        <p:spPr>
          <a:xfrm>
            <a:off x="9815962" y="3937788"/>
            <a:ext cx="2340365" cy="1460121"/>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E48AC796-3717-0CF2-662D-9AADD5271307}"/>
              </a:ext>
            </a:extLst>
          </p:cNvPr>
          <p:cNvSpPr txBox="1"/>
          <p:nvPr/>
        </p:nvSpPr>
        <p:spPr>
          <a:xfrm>
            <a:off x="15140454" y="2469189"/>
            <a:ext cx="324000" cy="507831"/>
          </a:xfrm>
          <a:prstGeom prst="rect">
            <a:avLst/>
          </a:prstGeom>
          <a:solidFill>
            <a:schemeClr val="bg1"/>
          </a:solid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2700"/>
              <a:t>≈</a:t>
            </a:r>
            <a:endParaRPr lang="it-IT" sz="4050"/>
          </a:p>
        </p:txBody>
      </p:sp>
      <p:sp>
        <p:nvSpPr>
          <p:cNvPr id="13" name="CasellaDiTesto 12">
            <a:extLst>
              <a:ext uri="{FF2B5EF4-FFF2-40B4-BE49-F238E27FC236}">
                <a16:creationId xmlns:a16="http://schemas.microsoft.com/office/drawing/2014/main" id="{E6C8A73D-DB36-6915-77B8-2F6E5A4220BD}"/>
              </a:ext>
            </a:extLst>
          </p:cNvPr>
          <p:cNvSpPr txBox="1"/>
          <p:nvPr/>
        </p:nvSpPr>
        <p:spPr>
          <a:xfrm>
            <a:off x="16188204" y="2433723"/>
            <a:ext cx="324000" cy="507831"/>
          </a:xfrm>
          <a:prstGeom prst="rect">
            <a:avLst/>
          </a:prstGeom>
          <a:solidFill>
            <a:schemeClr val="bg1"/>
          </a:solid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2700"/>
              <a:t>≈</a:t>
            </a:r>
            <a:endParaRPr lang="it-IT" sz="4050"/>
          </a:p>
        </p:txBody>
      </p:sp>
      <p:pic>
        <p:nvPicPr>
          <p:cNvPr id="14" name="Immagine 13">
            <a:extLst>
              <a:ext uri="{FF2B5EF4-FFF2-40B4-BE49-F238E27FC236}">
                <a16:creationId xmlns:a16="http://schemas.microsoft.com/office/drawing/2014/main" id="{2928DBFA-77E6-9B25-1DB3-0FC55E8FA192}"/>
              </a:ext>
            </a:extLst>
          </p:cNvPr>
          <p:cNvPicPr>
            <a:picLocks noChangeAspect="1"/>
          </p:cNvPicPr>
          <p:nvPr/>
        </p:nvPicPr>
        <p:blipFill>
          <a:blip r:embed="rId7"/>
          <a:stretch>
            <a:fillRect/>
          </a:stretch>
        </p:blipFill>
        <p:spPr>
          <a:xfrm>
            <a:off x="12362607" y="4951072"/>
            <a:ext cx="5555694" cy="830105"/>
          </a:xfrm>
          <a:prstGeom prst="rect">
            <a:avLst/>
          </a:prstGeom>
        </p:spPr>
      </p:pic>
      <p:sp>
        <p:nvSpPr>
          <p:cNvPr id="15" name="CasellaDiTesto 14">
            <a:extLst>
              <a:ext uri="{FF2B5EF4-FFF2-40B4-BE49-F238E27FC236}">
                <a16:creationId xmlns:a16="http://schemas.microsoft.com/office/drawing/2014/main" id="{9E329F28-9014-29BE-18F5-702913B93E85}"/>
              </a:ext>
            </a:extLst>
          </p:cNvPr>
          <p:cNvSpPr txBox="1"/>
          <p:nvPr/>
        </p:nvSpPr>
        <p:spPr>
          <a:xfrm>
            <a:off x="15418080" y="5340794"/>
            <a:ext cx="324000" cy="507831"/>
          </a:xfrm>
          <a:prstGeom prst="rect">
            <a:avLst/>
          </a:prstGeom>
          <a:solidFill>
            <a:schemeClr val="bg1"/>
          </a:solid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2700"/>
              <a:t>≈</a:t>
            </a:r>
            <a:endParaRPr lang="it-IT" sz="4050"/>
          </a:p>
        </p:txBody>
      </p:sp>
      <p:sp>
        <p:nvSpPr>
          <p:cNvPr id="16" name="CasellaDiTesto 15">
            <a:extLst>
              <a:ext uri="{FF2B5EF4-FFF2-40B4-BE49-F238E27FC236}">
                <a16:creationId xmlns:a16="http://schemas.microsoft.com/office/drawing/2014/main" id="{E7E8E1C9-AC4C-6385-F744-48E8DBD1C2E1}"/>
              </a:ext>
            </a:extLst>
          </p:cNvPr>
          <p:cNvSpPr txBox="1"/>
          <p:nvPr/>
        </p:nvSpPr>
        <p:spPr>
          <a:xfrm>
            <a:off x="16718486" y="5295176"/>
            <a:ext cx="324000" cy="507831"/>
          </a:xfrm>
          <a:prstGeom prst="rect">
            <a:avLst/>
          </a:prstGeom>
          <a:solidFill>
            <a:schemeClr val="bg1"/>
          </a:solid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2700"/>
              <a:t>≈</a:t>
            </a:r>
            <a:endParaRPr lang="it-IT" sz="4050"/>
          </a:p>
        </p:txBody>
      </p:sp>
      <p:pic>
        <p:nvPicPr>
          <p:cNvPr id="17" name="Immagine 16">
            <a:extLst>
              <a:ext uri="{FF2B5EF4-FFF2-40B4-BE49-F238E27FC236}">
                <a16:creationId xmlns:a16="http://schemas.microsoft.com/office/drawing/2014/main" id="{0EC25593-1B12-123F-D73D-41A3771A794D}"/>
              </a:ext>
            </a:extLst>
          </p:cNvPr>
          <p:cNvPicPr>
            <a:picLocks noChangeAspect="1"/>
          </p:cNvPicPr>
          <p:nvPr/>
        </p:nvPicPr>
        <p:blipFill>
          <a:blip r:embed="rId8"/>
          <a:stretch>
            <a:fillRect/>
          </a:stretch>
        </p:blipFill>
        <p:spPr>
          <a:xfrm>
            <a:off x="12156326" y="7267930"/>
            <a:ext cx="5270660" cy="830105"/>
          </a:xfrm>
          <a:prstGeom prst="rect">
            <a:avLst/>
          </a:prstGeom>
        </p:spPr>
      </p:pic>
      <p:cxnSp>
        <p:nvCxnSpPr>
          <p:cNvPr id="19" name="Connettore diritto 18">
            <a:extLst>
              <a:ext uri="{FF2B5EF4-FFF2-40B4-BE49-F238E27FC236}">
                <a16:creationId xmlns:a16="http://schemas.microsoft.com/office/drawing/2014/main" id="{2CAE4F81-A066-0B79-6C1A-A48D81F10DE3}"/>
              </a:ext>
            </a:extLst>
          </p:cNvPr>
          <p:cNvCxnSpPr>
            <a:cxnSpLocks/>
            <a:endCxn id="2" idx="1"/>
          </p:cNvCxnSpPr>
          <p:nvPr/>
        </p:nvCxnSpPr>
        <p:spPr>
          <a:xfrm flipV="1">
            <a:off x="9981689" y="2469189"/>
            <a:ext cx="2174637" cy="728667"/>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sp>
        <p:nvSpPr>
          <p:cNvPr id="73" name="CasellaDiTesto 72">
            <a:extLst>
              <a:ext uri="{FF2B5EF4-FFF2-40B4-BE49-F238E27FC236}">
                <a16:creationId xmlns:a16="http://schemas.microsoft.com/office/drawing/2014/main" id="{A9EC6D58-2C1B-CC7E-5B4C-4980BDC14C34}"/>
              </a:ext>
            </a:extLst>
          </p:cNvPr>
          <p:cNvSpPr txBox="1"/>
          <p:nvPr/>
        </p:nvSpPr>
        <p:spPr>
          <a:xfrm>
            <a:off x="848997" y="8351947"/>
            <a:ext cx="6438627" cy="923330"/>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700" b="1">
                <a:solidFill>
                  <a:srgbClr val="FF0000"/>
                </a:solidFill>
                <a:effectLst/>
                <a:latin typeface="Century Gothic" panose="020B0502020202020204" pitchFamily="34" charset="0"/>
                <a:ea typeface="Calibri" panose="020F0502020204030204" pitchFamily="34" charset="0"/>
                <a:cs typeface="Times New Roman" panose="02020603050405020304" pitchFamily="18" charset="0"/>
              </a:rPr>
              <a:t>The “iceberg” knowledge of PFAS from a regulation perspective.</a:t>
            </a:r>
            <a:endParaRPr lang="it-IT" sz="4050" b="1">
              <a:solidFill>
                <a:srgbClr val="FF0000"/>
              </a:solidFill>
              <a:latin typeface="Century Gothic" panose="020B0502020202020204" pitchFamily="34" charset="0"/>
            </a:endParaRPr>
          </a:p>
        </p:txBody>
      </p:sp>
      <p:sp>
        <p:nvSpPr>
          <p:cNvPr id="18" name="CasellaDiTesto 17">
            <a:extLst>
              <a:ext uri="{FF2B5EF4-FFF2-40B4-BE49-F238E27FC236}">
                <a16:creationId xmlns:a16="http://schemas.microsoft.com/office/drawing/2014/main" id="{D61A9E1F-1776-4B26-CBB0-B0EC15D2B762}"/>
              </a:ext>
            </a:extLst>
          </p:cNvPr>
          <p:cNvSpPr txBox="1"/>
          <p:nvPr/>
        </p:nvSpPr>
        <p:spPr>
          <a:xfrm>
            <a:off x="558933" y="1351546"/>
            <a:ext cx="6438627" cy="5909310"/>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2700">
                <a:latin typeface="Century Gothic" panose="020B0502020202020204" pitchFamily="34" charset="0"/>
              </a:rPr>
              <a:t>According to OECD definition (2021), “Per- and polyfluoroalkyl substances” </a:t>
            </a:r>
            <a:r>
              <a:rPr lang="en-GB" sz="2700">
                <a:latin typeface="Century Gothic" panose="020B0502020202020204" pitchFamily="34" charset="0"/>
                <a:cs typeface="Times New Roman" panose="02020603050405020304" pitchFamily="18" charset="0"/>
              </a:rPr>
              <a:t>(</a:t>
            </a:r>
            <a:r>
              <a:rPr lang="en-GB" sz="2700">
                <a:effectLst/>
                <a:latin typeface="Century Gothic" panose="020B0502020202020204" pitchFamily="34" charset="0"/>
                <a:ea typeface="Calibri" panose="020F0502020204030204" pitchFamily="34" charset="0"/>
                <a:cs typeface="Times New Roman" panose="02020603050405020304" pitchFamily="18" charset="0"/>
              </a:rPr>
              <a:t>PFASs) are defined as </a:t>
            </a:r>
            <a:r>
              <a:rPr lang="en-GB" sz="2700" b="1">
                <a:effectLst/>
                <a:latin typeface="Century Gothic" panose="020B0502020202020204" pitchFamily="34" charset="0"/>
                <a:ea typeface="Calibri" panose="020F0502020204030204" pitchFamily="34" charset="0"/>
                <a:cs typeface="Times New Roman" panose="02020603050405020304" pitchFamily="18" charset="0"/>
              </a:rPr>
              <a:t>fluorinated substances that contain at least one fully fluorinated methyl or methylene carbon atom (without any H/Cl/Br/I atom attached to it), </a:t>
            </a:r>
            <a:r>
              <a:rPr lang="en-GB" sz="2700">
                <a:effectLst/>
                <a:latin typeface="Century Gothic" panose="020B0502020202020204" pitchFamily="34" charset="0"/>
                <a:ea typeface="Calibri" panose="020F0502020204030204" pitchFamily="34" charset="0"/>
                <a:cs typeface="Times New Roman" panose="02020603050405020304" pitchFamily="18" charset="0"/>
              </a:rPr>
              <a:t>i.e., with a few noted exceptions, any chemical with at least a perfluorinated methyl group (−CF</a:t>
            </a:r>
            <a:r>
              <a:rPr lang="en-GB" sz="2700" baseline="-25000">
                <a:effectLst/>
                <a:latin typeface="Century Gothic" panose="020B0502020202020204" pitchFamily="34" charset="0"/>
                <a:ea typeface="Calibri" panose="020F0502020204030204" pitchFamily="34" charset="0"/>
                <a:cs typeface="Times New Roman" panose="02020603050405020304" pitchFamily="18" charset="0"/>
              </a:rPr>
              <a:t>3</a:t>
            </a:r>
            <a:r>
              <a:rPr lang="en-GB" sz="2700">
                <a:effectLst/>
                <a:latin typeface="Century Gothic" panose="020B0502020202020204" pitchFamily="34" charset="0"/>
                <a:ea typeface="Calibri" panose="020F0502020204030204" pitchFamily="34" charset="0"/>
                <a:cs typeface="Times New Roman" panose="02020603050405020304" pitchFamily="18" charset="0"/>
              </a:rPr>
              <a:t>) or a perfluorinated methylene group (−CF</a:t>
            </a:r>
            <a:r>
              <a:rPr lang="en-GB" sz="2700" baseline="-25000">
                <a:effectLst/>
                <a:latin typeface="Century Gothic" panose="020B0502020202020204" pitchFamily="34" charset="0"/>
                <a:ea typeface="Calibri" panose="020F0502020204030204" pitchFamily="34" charset="0"/>
                <a:cs typeface="Times New Roman" panose="02020603050405020304" pitchFamily="18" charset="0"/>
              </a:rPr>
              <a:t>2</a:t>
            </a:r>
            <a:r>
              <a:rPr lang="en-GB" sz="2700">
                <a:effectLst/>
                <a:latin typeface="Century Gothic" panose="020B0502020202020204" pitchFamily="34" charset="0"/>
                <a:ea typeface="Calibri" panose="020F0502020204030204" pitchFamily="34" charset="0"/>
                <a:cs typeface="Times New Roman" panose="02020603050405020304" pitchFamily="18" charset="0"/>
              </a:rPr>
              <a:t>−) is a PFAS”. The “noted exceptions” refer to a carbon atom with a H/Cl/Br/I atom attached to it (Wang et al., 2021). </a:t>
            </a:r>
            <a:endParaRPr lang="it-IT" sz="2700">
              <a:latin typeface="Century Gothic" panose="020B0502020202020204" pitchFamily="34" charset="0"/>
            </a:endParaRPr>
          </a:p>
        </p:txBody>
      </p:sp>
    </p:spTree>
    <p:extLst>
      <p:ext uri="{BB962C8B-B14F-4D97-AF65-F5344CB8AC3E}">
        <p14:creationId xmlns:p14="http://schemas.microsoft.com/office/powerpoint/2010/main" val="36718068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8">
            <a:extLst>
              <a:ext uri="{FF2B5EF4-FFF2-40B4-BE49-F238E27FC236}">
                <a16:creationId xmlns:a16="http://schemas.microsoft.com/office/drawing/2014/main" id="{DB777538-423E-570D-1794-CADE247AC36E}"/>
              </a:ext>
            </a:extLst>
          </p:cNvPr>
          <p:cNvSpPr txBox="1"/>
          <p:nvPr/>
        </p:nvSpPr>
        <p:spPr>
          <a:xfrm>
            <a:off x="9014735" y="2174162"/>
            <a:ext cx="6933476" cy="6509475"/>
          </a:xfrm>
          <a:prstGeom prst="rect">
            <a:avLst/>
          </a:prstGeom>
          <a:noFill/>
        </p:spPr>
        <p:style>
          <a:lnRef idx="2">
            <a:schemeClr val="dk1"/>
          </a:lnRef>
          <a:fillRef idx="1">
            <a:schemeClr val="lt1"/>
          </a:fillRef>
          <a:effectRef idx="0">
            <a:schemeClr val="dk1"/>
          </a:effectRef>
          <a:fontRef idx="minor">
            <a:schemeClr val="dk1"/>
          </a:fontRef>
        </p:style>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3000">
                <a:latin typeface="Century Gothic" panose="020B0502020202020204" pitchFamily="34" charset="0"/>
              </a:rPr>
              <a:t>The waste stage is part of the life cycle of a substance (in mixtures or in articles)</a:t>
            </a: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en-US" sz="3600">
              <a:latin typeface="Century Gothic" panose="020B0502020202020204" pitchFamily="34" charset="0"/>
            </a:endParaRPr>
          </a:p>
        </p:txBody>
      </p:sp>
      <p:pic>
        <p:nvPicPr>
          <p:cNvPr id="5126" name="Picture 6" descr="IMMC.SWD%282020%29249%20final.ENG.xhtml.7_EN_autre_document_travail_service_part1_v4.docx">
            <a:extLst>
              <a:ext uri="{FF2B5EF4-FFF2-40B4-BE49-F238E27FC236}">
                <a16:creationId xmlns:a16="http://schemas.microsoft.com/office/drawing/2014/main" id="{16947212-502E-5C69-5B03-053B8995064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75" b="14771"/>
          <a:stretch/>
        </p:blipFill>
        <p:spPr bwMode="auto">
          <a:xfrm>
            <a:off x="9213969" y="3527712"/>
            <a:ext cx="6535005" cy="5075241"/>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descr="Logo ICE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36</a:t>
            </a:fld>
            <a:endParaRPr lang="it-IT"/>
          </a:p>
        </p:txBody>
      </p:sp>
      <p:sp>
        <p:nvSpPr>
          <p:cNvPr id="8" name="CasellaDiTesto 7">
            <a:extLst>
              <a:ext uri="{FF2B5EF4-FFF2-40B4-BE49-F238E27FC236}">
                <a16:creationId xmlns:a16="http://schemas.microsoft.com/office/drawing/2014/main" id="{B29519D7-38C5-DB32-D0D6-BC71E735110C}"/>
              </a:ext>
            </a:extLst>
          </p:cNvPr>
          <p:cNvSpPr txBox="1"/>
          <p:nvPr/>
        </p:nvSpPr>
        <p:spPr>
          <a:xfrm>
            <a:off x="11614656" y="1160784"/>
            <a:ext cx="1733631" cy="738664"/>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4200" b="1">
                <a:latin typeface="Century Gothic" panose="020B0502020202020204" pitchFamily="34" charset="0"/>
              </a:rPr>
              <a:t>BUT</a:t>
            </a:r>
            <a:endParaRPr lang="en-US" sz="4200" b="1">
              <a:latin typeface="Century Gothic" panose="020B0502020202020204" pitchFamily="34" charset="0"/>
            </a:endParaRPr>
          </a:p>
        </p:txBody>
      </p:sp>
      <p:sp>
        <p:nvSpPr>
          <p:cNvPr id="21" name="CasellaDiTesto 20">
            <a:extLst>
              <a:ext uri="{FF2B5EF4-FFF2-40B4-BE49-F238E27FC236}">
                <a16:creationId xmlns:a16="http://schemas.microsoft.com/office/drawing/2014/main" id="{6B91D2A9-CADA-FB97-8374-412E619A62A0}"/>
              </a:ext>
            </a:extLst>
          </p:cNvPr>
          <p:cNvSpPr txBox="1"/>
          <p:nvPr/>
        </p:nvSpPr>
        <p:spPr>
          <a:xfrm>
            <a:off x="1955029" y="2174163"/>
            <a:ext cx="6933476" cy="65094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3000">
                <a:latin typeface="Century Gothic" panose="020B0502020202020204" pitchFamily="34" charset="0"/>
              </a:rPr>
              <a:t>Regulations are </a:t>
            </a:r>
            <a:r>
              <a:rPr lang="it-IT" sz="3000" err="1">
                <a:latin typeface="Century Gothic" panose="020B0502020202020204" pitchFamily="34" charset="0"/>
              </a:rPr>
              <a:t>continuously</a:t>
            </a:r>
            <a:r>
              <a:rPr lang="it-IT" sz="3000">
                <a:latin typeface="Century Gothic" panose="020B0502020202020204" pitchFamily="34" charset="0"/>
              </a:rPr>
              <a:t> </a:t>
            </a:r>
            <a:r>
              <a:rPr lang="it-IT" sz="3000" err="1">
                <a:latin typeface="Century Gothic" panose="020B0502020202020204" pitchFamily="34" charset="0"/>
              </a:rPr>
              <a:t>issued</a:t>
            </a:r>
            <a:r>
              <a:rPr lang="it-IT" sz="3000">
                <a:latin typeface="Century Gothic" panose="020B0502020202020204" pitchFamily="34" charset="0"/>
              </a:rPr>
              <a:t> to </a:t>
            </a:r>
            <a:r>
              <a:rPr lang="it-IT" sz="3000" err="1">
                <a:latin typeface="Century Gothic" panose="020B0502020202020204" pitchFamily="34" charset="0"/>
              </a:rPr>
              <a:t>ban</a:t>
            </a:r>
            <a:r>
              <a:rPr lang="it-IT" sz="3000">
                <a:latin typeface="Century Gothic" panose="020B0502020202020204" pitchFamily="34" charset="0"/>
              </a:rPr>
              <a:t> or </a:t>
            </a:r>
            <a:r>
              <a:rPr lang="it-IT" sz="3000" err="1">
                <a:latin typeface="Century Gothic" panose="020B0502020202020204" pitchFamily="34" charset="0"/>
              </a:rPr>
              <a:t>limit</a:t>
            </a:r>
            <a:r>
              <a:rPr lang="it-IT" sz="3000">
                <a:latin typeface="Century Gothic" panose="020B0502020202020204" pitchFamily="34" charset="0"/>
              </a:rPr>
              <a:t> the use of PFAS in products</a:t>
            </a: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it-IT" sz="3600">
              <a:latin typeface="Century Gothic" panose="020B0502020202020204" pitchFamily="34" charset="0"/>
            </a:endParaRPr>
          </a:p>
          <a:p>
            <a:endParaRPr lang="en-US" sz="3600">
              <a:latin typeface="Century Gothic" panose="020B0502020202020204" pitchFamily="34" charset="0"/>
            </a:endParaRPr>
          </a:p>
        </p:txBody>
      </p:sp>
      <p:sp>
        <p:nvSpPr>
          <p:cNvPr id="2" name="CasellaDiTesto 1">
            <a:extLst>
              <a:ext uri="{FF2B5EF4-FFF2-40B4-BE49-F238E27FC236}">
                <a16:creationId xmlns:a16="http://schemas.microsoft.com/office/drawing/2014/main" id="{E5FC1B55-507C-C518-483C-95DF67CB741A}"/>
              </a:ext>
            </a:extLst>
          </p:cNvPr>
          <p:cNvSpPr txBox="1"/>
          <p:nvPr/>
        </p:nvSpPr>
        <p:spPr>
          <a:xfrm>
            <a:off x="4554951" y="1160784"/>
            <a:ext cx="1733631" cy="738664"/>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4200" b="1">
                <a:latin typeface="Century Gothic" panose="020B0502020202020204" pitchFamily="34" charset="0"/>
              </a:rPr>
              <a:t>YES,</a:t>
            </a:r>
            <a:endParaRPr lang="en-US" sz="4200" b="1">
              <a:latin typeface="Century Gothic" panose="020B0502020202020204" pitchFamily="34" charset="0"/>
            </a:endParaRPr>
          </a:p>
        </p:txBody>
      </p:sp>
      <p:pic>
        <p:nvPicPr>
          <p:cNvPr id="5124" name="Picture 4" descr="Toxics Watchdog Group: Ban “Forever Chemicals”">
            <a:extLst>
              <a:ext uri="{FF2B5EF4-FFF2-40B4-BE49-F238E27FC236}">
                <a16:creationId xmlns:a16="http://schemas.microsoft.com/office/drawing/2014/main" id="{8C0F928E-B65C-A482-716D-C8C7816FE72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7049" b="16209"/>
          <a:stretch/>
        </p:blipFill>
        <p:spPr bwMode="auto">
          <a:xfrm>
            <a:off x="2057936" y="4935125"/>
            <a:ext cx="6757563" cy="3667829"/>
          </a:xfrm>
          <a:prstGeom prst="rect">
            <a:avLst/>
          </a:prstGeom>
          <a:noFill/>
          <a:extLst>
            <a:ext uri="{909E8E84-426E-40DD-AFC4-6F175D3DCCD1}">
              <a14:hiddenFill xmlns:a14="http://schemas.microsoft.com/office/drawing/2010/main">
                <a:solidFill>
                  <a:srgbClr val="FFFFFF"/>
                </a:solidFill>
              </a14:hiddenFill>
            </a:ext>
          </a:extLst>
        </p:spPr>
      </p:pic>
      <p:sp>
        <p:nvSpPr>
          <p:cNvPr id="11" name="CasellaDiTesto 10">
            <a:extLst>
              <a:ext uri="{FF2B5EF4-FFF2-40B4-BE49-F238E27FC236}">
                <a16:creationId xmlns:a16="http://schemas.microsoft.com/office/drawing/2014/main" id="{26EA983C-A2DC-9081-89BE-E1126B5A774A}"/>
              </a:ext>
            </a:extLst>
          </p:cNvPr>
          <p:cNvSpPr txBox="1"/>
          <p:nvPr/>
        </p:nvSpPr>
        <p:spPr>
          <a:xfrm>
            <a:off x="2929775" y="8912184"/>
            <a:ext cx="11917458" cy="1015663"/>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3000">
                <a:latin typeface="Century Gothic" panose="020B0502020202020204" pitchFamily="34" charset="0"/>
              </a:rPr>
              <a:t>The implication of regulations on waste management is not well understood</a:t>
            </a:r>
          </a:p>
        </p:txBody>
      </p:sp>
      <p:sp>
        <p:nvSpPr>
          <p:cNvPr id="6" name="Ovale 5">
            <a:extLst>
              <a:ext uri="{FF2B5EF4-FFF2-40B4-BE49-F238E27FC236}">
                <a16:creationId xmlns:a16="http://schemas.microsoft.com/office/drawing/2014/main" id="{A964BCCD-79A3-F68C-736F-45380D53CEB8}"/>
              </a:ext>
            </a:extLst>
          </p:cNvPr>
          <p:cNvSpPr/>
          <p:nvPr/>
        </p:nvSpPr>
        <p:spPr>
          <a:xfrm>
            <a:off x="9733631" y="7349886"/>
            <a:ext cx="1683758" cy="927012"/>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Tree>
    <p:extLst>
      <p:ext uri="{BB962C8B-B14F-4D97-AF65-F5344CB8AC3E}">
        <p14:creationId xmlns:p14="http://schemas.microsoft.com/office/powerpoint/2010/main" val="3954364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AA93ACA2-4762-3EEB-0A41-F04D83FA6021}"/>
              </a:ext>
            </a:extLst>
          </p:cNvPr>
          <p:cNvPicPr>
            <a:picLocks noGrp="1" noChangeAspect="1"/>
          </p:cNvPicPr>
          <p:nvPr>
            <p:ph idx="1"/>
          </p:nvPr>
        </p:nvPicPr>
        <p:blipFill rotWithShape="1">
          <a:blip r:embed="rId2"/>
          <a:srcRect t="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AFADFFC5-3797-2DD6-424C-EE1E2C8E8285}"/>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37</a:t>
            </a:fld>
            <a:endParaRPr lang="en-US" sz="1200">
              <a:solidFill>
                <a:srgbClr val="FFFFFF"/>
              </a:solidFill>
            </a:endParaRPr>
          </a:p>
        </p:txBody>
      </p:sp>
    </p:spTree>
    <p:extLst>
      <p:ext uri="{BB962C8B-B14F-4D97-AF65-F5344CB8AC3E}">
        <p14:creationId xmlns:p14="http://schemas.microsoft.com/office/powerpoint/2010/main" val="26170756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38</a:t>
            </a:fld>
            <a:endParaRPr lang="it-IT"/>
          </a:p>
        </p:txBody>
      </p:sp>
      <p:sp>
        <p:nvSpPr>
          <p:cNvPr id="6" name="CasellaDiTesto 5">
            <a:extLst>
              <a:ext uri="{FF2B5EF4-FFF2-40B4-BE49-F238E27FC236}">
                <a16:creationId xmlns:a16="http://schemas.microsoft.com/office/drawing/2014/main" id="{288824DE-C34B-9A25-38E5-F312C45A663E}"/>
              </a:ext>
            </a:extLst>
          </p:cNvPr>
          <p:cNvSpPr txBox="1"/>
          <p:nvPr/>
        </p:nvSpPr>
        <p:spPr>
          <a:xfrm>
            <a:off x="7624205" y="2797358"/>
            <a:ext cx="10112003" cy="6232476"/>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just"/>
            <a:r>
              <a:rPr lang="en-US" sz="3600">
                <a:latin typeface="Century Gothic" panose="020B0502020202020204" pitchFamily="34" charset="0"/>
              </a:rPr>
              <a:t>to deepen the knowledge of the presence of PFASs in relevant waste streams for recycling issue, </a:t>
            </a:r>
          </a:p>
          <a:p>
            <a:pPr algn="just"/>
            <a:endParaRPr lang="en-US" sz="3600">
              <a:latin typeface="Century Gothic" panose="020B0502020202020204" pitchFamily="34" charset="0"/>
            </a:endParaRPr>
          </a:p>
          <a:p>
            <a:pPr algn="just"/>
            <a:r>
              <a:rPr lang="en-US" sz="3600">
                <a:latin typeface="Century Gothic" panose="020B0502020202020204" pitchFamily="34" charset="0"/>
              </a:rPr>
              <a:t>to understand how this could influence current and future waste management and recycling </a:t>
            </a:r>
            <a:r>
              <a:rPr lang="en-US" sz="3600" err="1">
                <a:latin typeface="Century Gothic" panose="020B0502020202020204" pitchFamily="34" charset="0"/>
              </a:rPr>
              <a:t>practises</a:t>
            </a:r>
            <a:r>
              <a:rPr lang="en-US" sz="3600">
                <a:latin typeface="Century Gothic" panose="020B0502020202020204" pitchFamily="34" charset="0"/>
              </a:rPr>
              <a:t>, considering continuous updates of the relative legal framework, paying particular attention to the proposed new provisions on their restriction in the REACH regulation (</a:t>
            </a:r>
            <a:r>
              <a:rPr lang="en-US" sz="3600" err="1">
                <a:latin typeface="Century Gothic" panose="020B0502020202020204" pitchFamily="34" charset="0"/>
              </a:rPr>
              <a:t>BAuA</a:t>
            </a:r>
            <a:r>
              <a:rPr lang="en-US" sz="3600">
                <a:latin typeface="Century Gothic" panose="020B0502020202020204" pitchFamily="34" charset="0"/>
              </a:rPr>
              <a:t> et al, 2023a)</a:t>
            </a:r>
            <a:endParaRPr lang="it-IT" sz="3600">
              <a:latin typeface="Century Gothic" panose="020B0502020202020204" pitchFamily="34" charset="0"/>
            </a:endParaRPr>
          </a:p>
        </p:txBody>
      </p:sp>
      <p:pic>
        <p:nvPicPr>
          <p:cNvPr id="4100" name="Picture 4" descr="Aim - Free business and finance icons">
            <a:extLst>
              <a:ext uri="{FF2B5EF4-FFF2-40B4-BE49-F238E27FC236}">
                <a16:creationId xmlns:a16="http://schemas.microsoft.com/office/drawing/2014/main" id="{46322A27-32F9-1E0D-C3CF-82A2C463CC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3655" y="2541265"/>
            <a:ext cx="5514470" cy="551447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8" name="Input penna 7">
                <a:extLst>
                  <a:ext uri="{FF2B5EF4-FFF2-40B4-BE49-F238E27FC236}">
                    <a16:creationId xmlns:a16="http://schemas.microsoft.com/office/drawing/2014/main" id="{384BB419-3B7D-99AD-C9A7-B7BE11064083}"/>
                  </a:ext>
                </a:extLst>
              </p14:cNvPr>
              <p14:cNvContentPartPr/>
              <p14:nvPr/>
            </p14:nvContentPartPr>
            <p14:xfrm>
              <a:off x="2876610" y="5219571"/>
              <a:ext cx="262980" cy="245160"/>
            </p14:xfrm>
          </p:contentPart>
        </mc:Choice>
        <mc:Fallback xmlns="">
          <p:pic>
            <p:nvPicPr>
              <p:cNvPr id="8" name="Input penna 7">
                <a:extLst>
                  <a:ext uri="{FF2B5EF4-FFF2-40B4-BE49-F238E27FC236}">
                    <a16:creationId xmlns:a16="http://schemas.microsoft.com/office/drawing/2014/main" id="{384BB419-3B7D-99AD-C9A7-B7BE11064083}"/>
                  </a:ext>
                </a:extLst>
              </p:cNvPr>
              <p:cNvPicPr/>
              <p:nvPr/>
            </p:nvPicPr>
            <p:blipFill>
              <a:blip r:embed="rId7"/>
              <a:stretch>
                <a:fillRect/>
              </a:stretch>
            </p:blipFill>
            <p:spPr>
              <a:xfrm>
                <a:off x="2813480" y="4841571"/>
                <a:ext cx="388879" cy="1000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Input penna 9">
                <a:extLst>
                  <a:ext uri="{FF2B5EF4-FFF2-40B4-BE49-F238E27FC236}">
                    <a16:creationId xmlns:a16="http://schemas.microsoft.com/office/drawing/2014/main" id="{F4FCA224-4854-9D63-C1DB-948FD42D6AB1}"/>
                  </a:ext>
                </a:extLst>
              </p14:cNvPr>
              <p14:cNvContentPartPr/>
              <p14:nvPr/>
            </p14:nvContentPartPr>
            <p14:xfrm>
              <a:off x="1573590" y="4105011"/>
              <a:ext cx="1045440" cy="1750680"/>
            </p14:xfrm>
          </p:contentPart>
        </mc:Choice>
        <mc:Fallback xmlns="">
          <p:pic>
            <p:nvPicPr>
              <p:cNvPr id="10" name="Input penna 9">
                <a:extLst>
                  <a:ext uri="{FF2B5EF4-FFF2-40B4-BE49-F238E27FC236}">
                    <a16:creationId xmlns:a16="http://schemas.microsoft.com/office/drawing/2014/main" id="{F4FCA224-4854-9D63-C1DB-948FD42D6AB1}"/>
                  </a:ext>
                </a:extLst>
              </p:cNvPr>
              <p:cNvPicPr/>
              <p:nvPr/>
            </p:nvPicPr>
            <p:blipFill>
              <a:blip r:embed="rId9"/>
              <a:stretch>
                <a:fillRect/>
              </a:stretch>
            </p:blipFill>
            <p:spPr>
              <a:xfrm>
                <a:off x="1510590" y="3727011"/>
                <a:ext cx="1171080" cy="2506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Input penna 10">
                <a:extLst>
                  <a:ext uri="{FF2B5EF4-FFF2-40B4-BE49-F238E27FC236}">
                    <a16:creationId xmlns:a16="http://schemas.microsoft.com/office/drawing/2014/main" id="{21150F01-3889-F73B-AB2E-96E4384A4948}"/>
                  </a:ext>
                </a:extLst>
              </p14:cNvPr>
              <p14:cNvContentPartPr/>
              <p14:nvPr/>
            </p14:nvContentPartPr>
            <p14:xfrm>
              <a:off x="1555770" y="4303191"/>
              <a:ext cx="664740" cy="2042280"/>
            </p14:xfrm>
          </p:contentPart>
        </mc:Choice>
        <mc:Fallback xmlns="">
          <p:pic>
            <p:nvPicPr>
              <p:cNvPr id="11" name="Input penna 10">
                <a:extLst>
                  <a:ext uri="{FF2B5EF4-FFF2-40B4-BE49-F238E27FC236}">
                    <a16:creationId xmlns:a16="http://schemas.microsoft.com/office/drawing/2014/main" id="{21150F01-3889-F73B-AB2E-96E4384A4948}"/>
                  </a:ext>
                </a:extLst>
              </p:cNvPr>
              <p:cNvPicPr/>
              <p:nvPr/>
            </p:nvPicPr>
            <p:blipFill>
              <a:blip r:embed="rId11"/>
              <a:stretch>
                <a:fillRect/>
              </a:stretch>
            </p:blipFill>
            <p:spPr>
              <a:xfrm>
                <a:off x="1492753" y="3925191"/>
                <a:ext cx="790414" cy="2797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Input penna 11">
                <a:extLst>
                  <a:ext uri="{FF2B5EF4-FFF2-40B4-BE49-F238E27FC236}">
                    <a16:creationId xmlns:a16="http://schemas.microsoft.com/office/drawing/2014/main" id="{A9E3893D-063A-C995-9908-D447D00F4ED3}"/>
                  </a:ext>
                </a:extLst>
              </p14:cNvPr>
              <p14:cNvContentPartPr/>
              <p14:nvPr/>
            </p14:nvContentPartPr>
            <p14:xfrm>
              <a:off x="1864110" y="6142431"/>
              <a:ext cx="1906200" cy="590220"/>
            </p14:xfrm>
          </p:contentPart>
        </mc:Choice>
        <mc:Fallback xmlns="">
          <p:pic>
            <p:nvPicPr>
              <p:cNvPr id="12" name="Input penna 11">
                <a:extLst>
                  <a:ext uri="{FF2B5EF4-FFF2-40B4-BE49-F238E27FC236}">
                    <a16:creationId xmlns:a16="http://schemas.microsoft.com/office/drawing/2014/main" id="{A9E3893D-063A-C995-9908-D447D00F4ED3}"/>
                  </a:ext>
                </a:extLst>
              </p:cNvPr>
              <p:cNvPicPr/>
              <p:nvPr/>
            </p:nvPicPr>
            <p:blipFill>
              <a:blip r:embed="rId13"/>
              <a:stretch>
                <a:fillRect/>
              </a:stretch>
            </p:blipFill>
            <p:spPr>
              <a:xfrm>
                <a:off x="1801110" y="5764316"/>
                <a:ext cx="2031840" cy="134609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Input penna 12">
                <a:extLst>
                  <a:ext uri="{FF2B5EF4-FFF2-40B4-BE49-F238E27FC236}">
                    <a16:creationId xmlns:a16="http://schemas.microsoft.com/office/drawing/2014/main" id="{6ADFA228-59A3-F77B-3F43-AFD76A5F7D36}"/>
                  </a:ext>
                </a:extLst>
              </p14:cNvPr>
              <p14:cNvContentPartPr/>
              <p14:nvPr/>
            </p14:nvContentPartPr>
            <p14:xfrm>
              <a:off x="1864110" y="5661831"/>
              <a:ext cx="2408400" cy="974700"/>
            </p14:xfrm>
          </p:contentPart>
        </mc:Choice>
        <mc:Fallback xmlns="">
          <p:pic>
            <p:nvPicPr>
              <p:cNvPr id="13" name="Input penna 12">
                <a:extLst>
                  <a:ext uri="{FF2B5EF4-FFF2-40B4-BE49-F238E27FC236}">
                    <a16:creationId xmlns:a16="http://schemas.microsoft.com/office/drawing/2014/main" id="{6ADFA228-59A3-F77B-3F43-AFD76A5F7D36}"/>
                  </a:ext>
                </a:extLst>
              </p:cNvPr>
              <p:cNvPicPr/>
              <p:nvPr/>
            </p:nvPicPr>
            <p:blipFill>
              <a:blip r:embed="rId15"/>
              <a:stretch>
                <a:fillRect/>
              </a:stretch>
            </p:blipFill>
            <p:spPr>
              <a:xfrm>
                <a:off x="1801110" y="5283761"/>
                <a:ext cx="2534040" cy="17304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Input penna 13">
                <a:extLst>
                  <a:ext uri="{FF2B5EF4-FFF2-40B4-BE49-F238E27FC236}">
                    <a16:creationId xmlns:a16="http://schemas.microsoft.com/office/drawing/2014/main" id="{EE96BDCA-5FF8-6549-75FD-BA6FAA889252}"/>
                  </a:ext>
                </a:extLst>
              </p14:cNvPr>
              <p14:cNvContentPartPr/>
              <p14:nvPr/>
            </p14:nvContentPartPr>
            <p14:xfrm>
              <a:off x="1754765" y="3956850"/>
              <a:ext cx="2106000" cy="2561760"/>
            </p14:xfrm>
          </p:contentPart>
        </mc:Choice>
        <mc:Fallback xmlns="">
          <p:pic>
            <p:nvPicPr>
              <p:cNvPr id="14" name="Input penna 13">
                <a:extLst>
                  <a:ext uri="{FF2B5EF4-FFF2-40B4-BE49-F238E27FC236}">
                    <a16:creationId xmlns:a16="http://schemas.microsoft.com/office/drawing/2014/main" id="{EE96BDCA-5FF8-6549-75FD-BA6FAA889252}"/>
                  </a:ext>
                </a:extLst>
              </p:cNvPr>
              <p:cNvPicPr/>
              <p:nvPr/>
            </p:nvPicPr>
            <p:blipFill>
              <a:blip r:embed="rId17"/>
              <a:stretch>
                <a:fillRect/>
              </a:stretch>
            </p:blipFill>
            <p:spPr>
              <a:xfrm>
                <a:off x="1691743" y="3578903"/>
                <a:ext cx="2231683" cy="331729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5" name="Input penna 14">
                <a:extLst>
                  <a:ext uri="{FF2B5EF4-FFF2-40B4-BE49-F238E27FC236}">
                    <a16:creationId xmlns:a16="http://schemas.microsoft.com/office/drawing/2014/main" id="{3E41A729-5040-5262-A649-06B7E3FD3DB8}"/>
                  </a:ext>
                </a:extLst>
              </p14:cNvPr>
              <p14:cNvContentPartPr/>
              <p14:nvPr/>
            </p14:nvContentPartPr>
            <p14:xfrm>
              <a:off x="3997925" y="4920210"/>
              <a:ext cx="367740" cy="825660"/>
            </p14:xfrm>
          </p:contentPart>
        </mc:Choice>
        <mc:Fallback xmlns="">
          <p:pic>
            <p:nvPicPr>
              <p:cNvPr id="15" name="Input penna 14">
                <a:extLst>
                  <a:ext uri="{FF2B5EF4-FFF2-40B4-BE49-F238E27FC236}">
                    <a16:creationId xmlns:a16="http://schemas.microsoft.com/office/drawing/2014/main" id="{3E41A729-5040-5262-A649-06B7E3FD3DB8}"/>
                  </a:ext>
                </a:extLst>
              </p:cNvPr>
              <p:cNvPicPr/>
              <p:nvPr/>
            </p:nvPicPr>
            <p:blipFill>
              <a:blip r:embed="rId19"/>
              <a:stretch>
                <a:fillRect/>
              </a:stretch>
            </p:blipFill>
            <p:spPr>
              <a:xfrm>
                <a:off x="3934894" y="4542128"/>
                <a:ext cx="493442" cy="158146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6" name="Input penna 15">
                <a:extLst>
                  <a:ext uri="{FF2B5EF4-FFF2-40B4-BE49-F238E27FC236}">
                    <a16:creationId xmlns:a16="http://schemas.microsoft.com/office/drawing/2014/main" id="{23BA7316-C896-1343-6206-207A3B047427}"/>
                  </a:ext>
                </a:extLst>
              </p14:cNvPr>
              <p14:cNvContentPartPr/>
              <p14:nvPr/>
            </p14:nvContentPartPr>
            <p14:xfrm>
              <a:off x="3876425" y="4555170"/>
              <a:ext cx="469800" cy="610740"/>
            </p14:xfrm>
          </p:contentPart>
        </mc:Choice>
        <mc:Fallback xmlns="">
          <p:pic>
            <p:nvPicPr>
              <p:cNvPr id="16" name="Input penna 15">
                <a:extLst>
                  <a:ext uri="{FF2B5EF4-FFF2-40B4-BE49-F238E27FC236}">
                    <a16:creationId xmlns:a16="http://schemas.microsoft.com/office/drawing/2014/main" id="{23BA7316-C896-1343-6206-207A3B047427}"/>
                  </a:ext>
                </a:extLst>
              </p:cNvPr>
              <p:cNvPicPr/>
              <p:nvPr/>
            </p:nvPicPr>
            <p:blipFill>
              <a:blip r:embed="rId21"/>
              <a:stretch>
                <a:fillRect/>
              </a:stretch>
            </p:blipFill>
            <p:spPr>
              <a:xfrm>
                <a:off x="3813377" y="4177059"/>
                <a:ext cx="595536" cy="1366603"/>
              </a:xfrm>
              <a:prstGeom prst="rect">
                <a:avLst/>
              </a:prstGeom>
            </p:spPr>
          </p:pic>
        </mc:Fallback>
      </mc:AlternateContent>
      <p:sp>
        <p:nvSpPr>
          <p:cNvPr id="2" name="CasellaDiTesto 1">
            <a:extLst>
              <a:ext uri="{FF2B5EF4-FFF2-40B4-BE49-F238E27FC236}">
                <a16:creationId xmlns:a16="http://schemas.microsoft.com/office/drawing/2014/main" id="{756C4CBF-1867-3B9D-6112-ADD46E2A0437}"/>
              </a:ext>
            </a:extLst>
          </p:cNvPr>
          <p:cNvSpPr txBox="1"/>
          <p:nvPr/>
        </p:nvSpPr>
        <p:spPr>
          <a:xfrm>
            <a:off x="6262614" y="1220267"/>
            <a:ext cx="9739386" cy="110799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Research objectives</a:t>
            </a:r>
          </a:p>
        </p:txBody>
      </p:sp>
      <p:sp>
        <p:nvSpPr>
          <p:cNvPr id="9" name="object 10">
            <a:extLst>
              <a:ext uri="{FF2B5EF4-FFF2-40B4-BE49-F238E27FC236}">
                <a16:creationId xmlns:a16="http://schemas.microsoft.com/office/drawing/2014/main" id="{EE655D89-E589-EBEA-869A-7DA4083E8AE3}"/>
              </a:ext>
            </a:extLst>
          </p:cNvPr>
          <p:cNvSpPr/>
          <p:nvPr/>
        </p:nvSpPr>
        <p:spPr>
          <a:xfrm>
            <a:off x="6954172" y="2915578"/>
            <a:ext cx="622739" cy="626591"/>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8" name="object 10">
            <a:extLst>
              <a:ext uri="{FF2B5EF4-FFF2-40B4-BE49-F238E27FC236}">
                <a16:creationId xmlns:a16="http://schemas.microsoft.com/office/drawing/2014/main" id="{8B4A92E8-E9BC-6C17-BB46-C71D749E5989}"/>
              </a:ext>
            </a:extLst>
          </p:cNvPr>
          <p:cNvSpPr/>
          <p:nvPr/>
        </p:nvSpPr>
        <p:spPr>
          <a:xfrm>
            <a:off x="6954170" y="5035241"/>
            <a:ext cx="622739" cy="626591"/>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Tree>
    <p:extLst>
      <p:ext uri="{BB962C8B-B14F-4D97-AF65-F5344CB8AC3E}">
        <p14:creationId xmlns:p14="http://schemas.microsoft.com/office/powerpoint/2010/main" val="4032428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39</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481932" y="3010776"/>
            <a:ext cx="7506507" cy="3185487"/>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The regulation framework in the waste sector</a:t>
            </a:r>
          </a:p>
        </p:txBody>
      </p:sp>
      <p:pic>
        <p:nvPicPr>
          <p:cNvPr id="6" name="Immagine 5"/>
          <p:cNvPicPr>
            <a:picLocks noChangeAspect="1"/>
          </p:cNvPicPr>
          <p:nvPr/>
        </p:nvPicPr>
        <p:blipFill>
          <a:blip r:embed="rId5"/>
          <a:stretch>
            <a:fillRect/>
          </a:stretch>
        </p:blipFill>
        <p:spPr>
          <a:xfrm>
            <a:off x="2036747" y="2025962"/>
            <a:ext cx="6163037" cy="6163037"/>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 name="Input penna 1">
                <a:extLst>
                  <a:ext uri="{FF2B5EF4-FFF2-40B4-BE49-F238E27FC236}">
                    <a16:creationId xmlns:a16="http://schemas.microsoft.com/office/drawing/2014/main" id="{04AFEA7B-B19B-2698-2197-D14A8C37EFD3}"/>
                  </a:ext>
                </a:extLst>
              </p14:cNvPr>
              <p14:cNvContentPartPr/>
              <p14:nvPr/>
            </p14:nvContentPartPr>
            <p14:xfrm>
              <a:off x="2670975" y="2360385"/>
              <a:ext cx="3344220" cy="1274400"/>
            </p14:xfrm>
          </p:contentPart>
        </mc:Choice>
        <mc:Fallback xmlns="">
          <p:pic>
            <p:nvPicPr>
              <p:cNvPr id="2" name="Input penna 1">
                <a:extLst>
                  <a:ext uri="{FF2B5EF4-FFF2-40B4-BE49-F238E27FC236}">
                    <a16:creationId xmlns:a16="http://schemas.microsoft.com/office/drawing/2014/main" id="{04AFEA7B-B19B-2698-2197-D14A8C37EFD3}"/>
                  </a:ext>
                </a:extLst>
              </p:cNvPr>
              <p:cNvPicPr/>
              <p:nvPr/>
            </p:nvPicPr>
            <p:blipFill>
              <a:blip r:embed="rId7"/>
              <a:stretch>
                <a:fillRect/>
              </a:stretch>
            </p:blipFill>
            <p:spPr>
              <a:xfrm>
                <a:off x="2607972" y="1982492"/>
                <a:ext cx="3469867" cy="202982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put penna 8">
                <a:extLst>
                  <a:ext uri="{FF2B5EF4-FFF2-40B4-BE49-F238E27FC236}">
                    <a16:creationId xmlns:a16="http://schemas.microsoft.com/office/drawing/2014/main" id="{7021F0BB-7A0B-2B73-8B29-9A571C01C348}"/>
                  </a:ext>
                </a:extLst>
              </p14:cNvPr>
              <p14:cNvContentPartPr/>
              <p14:nvPr/>
            </p14:nvContentPartPr>
            <p14:xfrm>
              <a:off x="2771415" y="2812905"/>
              <a:ext cx="1232820" cy="854280"/>
            </p14:xfrm>
          </p:contentPart>
        </mc:Choice>
        <mc:Fallback xmlns="">
          <p:pic>
            <p:nvPicPr>
              <p:cNvPr id="9" name="Input penna 8">
                <a:extLst>
                  <a:ext uri="{FF2B5EF4-FFF2-40B4-BE49-F238E27FC236}">
                    <a16:creationId xmlns:a16="http://schemas.microsoft.com/office/drawing/2014/main" id="{7021F0BB-7A0B-2B73-8B29-9A571C01C348}"/>
                  </a:ext>
                </a:extLst>
              </p:cNvPr>
              <p:cNvPicPr/>
              <p:nvPr/>
            </p:nvPicPr>
            <p:blipFill>
              <a:blip r:embed="rId9"/>
              <a:stretch>
                <a:fillRect/>
              </a:stretch>
            </p:blipFill>
            <p:spPr>
              <a:xfrm>
                <a:off x="2708406" y="2435064"/>
                <a:ext cx="1358478" cy="160960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put penna 9">
                <a:extLst>
                  <a:ext uri="{FF2B5EF4-FFF2-40B4-BE49-F238E27FC236}">
                    <a16:creationId xmlns:a16="http://schemas.microsoft.com/office/drawing/2014/main" id="{DB5EF038-81DC-7EE4-BEAB-0CC97AC55645}"/>
                  </a:ext>
                </a:extLst>
              </p14:cNvPr>
              <p14:cNvContentPartPr/>
              <p14:nvPr/>
            </p14:nvContentPartPr>
            <p14:xfrm>
              <a:off x="3333555" y="2995965"/>
              <a:ext cx="2410560" cy="641520"/>
            </p14:xfrm>
          </p:contentPart>
        </mc:Choice>
        <mc:Fallback xmlns="">
          <p:pic>
            <p:nvPicPr>
              <p:cNvPr id="10" name="Input penna 9">
                <a:extLst>
                  <a:ext uri="{FF2B5EF4-FFF2-40B4-BE49-F238E27FC236}">
                    <a16:creationId xmlns:a16="http://schemas.microsoft.com/office/drawing/2014/main" id="{DB5EF038-81DC-7EE4-BEAB-0CC97AC55645}"/>
                  </a:ext>
                </a:extLst>
              </p:cNvPr>
              <p:cNvPicPr/>
              <p:nvPr/>
            </p:nvPicPr>
            <p:blipFill>
              <a:blip r:embed="rId11"/>
              <a:stretch>
                <a:fillRect/>
              </a:stretch>
            </p:blipFill>
            <p:spPr>
              <a:xfrm>
                <a:off x="3270536" y="2618177"/>
                <a:ext cx="2536238" cy="139673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1" name="Input penna 10">
                <a:extLst>
                  <a:ext uri="{FF2B5EF4-FFF2-40B4-BE49-F238E27FC236}">
                    <a16:creationId xmlns:a16="http://schemas.microsoft.com/office/drawing/2014/main" id="{A342827A-9FD5-1CC8-6EF4-213FE6717E45}"/>
                  </a:ext>
                </a:extLst>
              </p14:cNvPr>
              <p14:cNvContentPartPr/>
              <p14:nvPr/>
            </p14:nvContentPartPr>
            <p14:xfrm>
              <a:off x="3105135" y="4507425"/>
              <a:ext cx="157680" cy="1079460"/>
            </p14:xfrm>
          </p:contentPart>
        </mc:Choice>
        <mc:Fallback xmlns="">
          <p:pic>
            <p:nvPicPr>
              <p:cNvPr id="11" name="Input penna 10">
                <a:extLst>
                  <a:ext uri="{FF2B5EF4-FFF2-40B4-BE49-F238E27FC236}">
                    <a16:creationId xmlns:a16="http://schemas.microsoft.com/office/drawing/2014/main" id="{A342827A-9FD5-1CC8-6EF4-213FE6717E45}"/>
                  </a:ext>
                </a:extLst>
              </p:cNvPr>
              <p:cNvPicPr/>
              <p:nvPr/>
            </p:nvPicPr>
            <p:blipFill>
              <a:blip r:embed="rId13"/>
              <a:stretch>
                <a:fillRect/>
              </a:stretch>
            </p:blipFill>
            <p:spPr>
              <a:xfrm>
                <a:off x="3042135" y="4129614"/>
                <a:ext cx="283320" cy="183472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2" name="Input penna 11">
                <a:extLst>
                  <a:ext uri="{FF2B5EF4-FFF2-40B4-BE49-F238E27FC236}">
                    <a16:creationId xmlns:a16="http://schemas.microsoft.com/office/drawing/2014/main" id="{5C948FD2-4804-B93F-3384-0DB36ED38463}"/>
                  </a:ext>
                </a:extLst>
              </p14:cNvPr>
              <p14:cNvContentPartPr/>
              <p14:nvPr/>
            </p14:nvContentPartPr>
            <p14:xfrm>
              <a:off x="4340655" y="4492845"/>
              <a:ext cx="123660" cy="1042740"/>
            </p14:xfrm>
          </p:contentPart>
        </mc:Choice>
        <mc:Fallback xmlns="">
          <p:pic>
            <p:nvPicPr>
              <p:cNvPr id="12" name="Input penna 11">
                <a:extLst>
                  <a:ext uri="{FF2B5EF4-FFF2-40B4-BE49-F238E27FC236}">
                    <a16:creationId xmlns:a16="http://schemas.microsoft.com/office/drawing/2014/main" id="{5C948FD2-4804-B93F-3384-0DB36ED38463}"/>
                  </a:ext>
                </a:extLst>
              </p:cNvPr>
              <p:cNvPicPr/>
              <p:nvPr/>
            </p:nvPicPr>
            <p:blipFill>
              <a:blip r:embed="rId15"/>
              <a:stretch>
                <a:fillRect/>
              </a:stretch>
            </p:blipFill>
            <p:spPr>
              <a:xfrm>
                <a:off x="4277563" y="4114780"/>
                <a:ext cx="249483" cy="179851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3" name="Input penna 12">
                <a:extLst>
                  <a:ext uri="{FF2B5EF4-FFF2-40B4-BE49-F238E27FC236}">
                    <a16:creationId xmlns:a16="http://schemas.microsoft.com/office/drawing/2014/main" id="{D65563A2-D1AF-6DB7-7382-941E44992DAB}"/>
                  </a:ext>
                </a:extLst>
              </p14:cNvPr>
              <p14:cNvContentPartPr/>
              <p14:nvPr/>
            </p14:nvContentPartPr>
            <p14:xfrm>
              <a:off x="2828115" y="3892905"/>
              <a:ext cx="3148200" cy="51300"/>
            </p14:xfrm>
          </p:contentPart>
        </mc:Choice>
        <mc:Fallback xmlns="">
          <p:pic>
            <p:nvPicPr>
              <p:cNvPr id="13" name="Input penna 12">
                <a:extLst>
                  <a:ext uri="{FF2B5EF4-FFF2-40B4-BE49-F238E27FC236}">
                    <a16:creationId xmlns:a16="http://schemas.microsoft.com/office/drawing/2014/main" id="{D65563A2-D1AF-6DB7-7382-941E44992DAB}"/>
                  </a:ext>
                </a:extLst>
              </p:cNvPr>
              <p:cNvPicPr/>
              <p:nvPr/>
            </p:nvPicPr>
            <p:blipFill>
              <a:blip r:embed="rId17"/>
              <a:stretch>
                <a:fillRect/>
              </a:stretch>
            </p:blipFill>
            <p:spPr>
              <a:xfrm>
                <a:off x="2765101" y="3513574"/>
                <a:ext cx="3273869" cy="80960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4" name="Input penna 13">
                <a:extLst>
                  <a:ext uri="{FF2B5EF4-FFF2-40B4-BE49-F238E27FC236}">
                    <a16:creationId xmlns:a16="http://schemas.microsoft.com/office/drawing/2014/main" id="{176E5A90-15E9-9957-E0E0-D973150ED865}"/>
                  </a:ext>
                </a:extLst>
              </p14:cNvPr>
              <p14:cNvContentPartPr/>
              <p14:nvPr/>
            </p14:nvContentPartPr>
            <p14:xfrm>
              <a:off x="5520555" y="4507425"/>
              <a:ext cx="112860" cy="1078920"/>
            </p14:xfrm>
          </p:contentPart>
        </mc:Choice>
        <mc:Fallback xmlns="">
          <p:pic>
            <p:nvPicPr>
              <p:cNvPr id="14" name="Input penna 13">
                <a:extLst>
                  <a:ext uri="{FF2B5EF4-FFF2-40B4-BE49-F238E27FC236}">
                    <a16:creationId xmlns:a16="http://schemas.microsoft.com/office/drawing/2014/main" id="{176E5A90-15E9-9957-E0E0-D973150ED865}"/>
                  </a:ext>
                </a:extLst>
              </p:cNvPr>
              <p:cNvPicPr/>
              <p:nvPr/>
            </p:nvPicPr>
            <p:blipFill>
              <a:blip r:embed="rId19"/>
              <a:stretch>
                <a:fillRect/>
              </a:stretch>
            </p:blipFill>
            <p:spPr>
              <a:xfrm>
                <a:off x="5457252" y="4129551"/>
                <a:ext cx="239104" cy="183430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5" name="Input penna 14">
                <a:extLst>
                  <a:ext uri="{FF2B5EF4-FFF2-40B4-BE49-F238E27FC236}">
                    <a16:creationId xmlns:a16="http://schemas.microsoft.com/office/drawing/2014/main" id="{CCB70B4A-3B18-8022-F9B1-711EE2117878}"/>
                  </a:ext>
                </a:extLst>
              </p14:cNvPr>
              <p14:cNvContentPartPr/>
              <p14:nvPr/>
            </p14:nvContentPartPr>
            <p14:xfrm>
              <a:off x="2517075" y="6481125"/>
              <a:ext cx="2041740" cy="69660"/>
            </p14:xfrm>
          </p:contentPart>
        </mc:Choice>
        <mc:Fallback xmlns="">
          <p:pic>
            <p:nvPicPr>
              <p:cNvPr id="15" name="Input penna 14">
                <a:extLst>
                  <a:ext uri="{FF2B5EF4-FFF2-40B4-BE49-F238E27FC236}">
                    <a16:creationId xmlns:a16="http://schemas.microsoft.com/office/drawing/2014/main" id="{CCB70B4A-3B18-8022-F9B1-711EE2117878}"/>
                  </a:ext>
                </a:extLst>
              </p:cNvPr>
              <p:cNvPicPr/>
              <p:nvPr/>
            </p:nvPicPr>
            <p:blipFill>
              <a:blip r:embed="rId21"/>
              <a:stretch>
                <a:fillRect/>
              </a:stretch>
            </p:blipFill>
            <p:spPr>
              <a:xfrm>
                <a:off x="2454069" y="6102146"/>
                <a:ext cx="2167391" cy="82725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6" name="Input penna 15">
                <a:extLst>
                  <a:ext uri="{FF2B5EF4-FFF2-40B4-BE49-F238E27FC236}">
                    <a16:creationId xmlns:a16="http://schemas.microsoft.com/office/drawing/2014/main" id="{1F1EA6F0-F0E3-958D-9C3B-656F64EA2952}"/>
                  </a:ext>
                </a:extLst>
              </p14:cNvPr>
              <p14:cNvContentPartPr/>
              <p14:nvPr/>
            </p14:nvContentPartPr>
            <p14:xfrm>
              <a:off x="6014655" y="5895765"/>
              <a:ext cx="156600" cy="162000"/>
            </p14:xfrm>
          </p:contentPart>
        </mc:Choice>
        <mc:Fallback xmlns="">
          <p:pic>
            <p:nvPicPr>
              <p:cNvPr id="16" name="Input penna 15">
                <a:extLst>
                  <a:ext uri="{FF2B5EF4-FFF2-40B4-BE49-F238E27FC236}">
                    <a16:creationId xmlns:a16="http://schemas.microsoft.com/office/drawing/2014/main" id="{1F1EA6F0-F0E3-958D-9C3B-656F64EA2952}"/>
                  </a:ext>
                </a:extLst>
              </p:cNvPr>
              <p:cNvPicPr/>
              <p:nvPr/>
            </p:nvPicPr>
            <p:blipFill>
              <a:blip r:embed="rId23"/>
              <a:stretch>
                <a:fillRect/>
              </a:stretch>
            </p:blipFill>
            <p:spPr>
              <a:xfrm>
                <a:off x="5951364" y="5516077"/>
                <a:ext cx="282820" cy="92101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7" name="Input penna 16">
                <a:extLst>
                  <a:ext uri="{FF2B5EF4-FFF2-40B4-BE49-F238E27FC236}">
                    <a16:creationId xmlns:a16="http://schemas.microsoft.com/office/drawing/2014/main" id="{C00E7D7E-4B9A-E66E-B504-4C820A00EFC7}"/>
                  </a:ext>
                </a:extLst>
              </p14:cNvPr>
              <p14:cNvContentPartPr/>
              <p14:nvPr/>
            </p14:nvContentPartPr>
            <p14:xfrm>
              <a:off x="5488155" y="5535585"/>
              <a:ext cx="1217700" cy="1059480"/>
            </p14:xfrm>
          </p:contentPart>
        </mc:Choice>
        <mc:Fallback xmlns="">
          <p:pic>
            <p:nvPicPr>
              <p:cNvPr id="17" name="Input penna 16">
                <a:extLst>
                  <a:ext uri="{FF2B5EF4-FFF2-40B4-BE49-F238E27FC236}">
                    <a16:creationId xmlns:a16="http://schemas.microsoft.com/office/drawing/2014/main" id="{C00E7D7E-4B9A-E66E-B504-4C820A00EFC7}"/>
                  </a:ext>
                </a:extLst>
              </p:cNvPr>
              <p:cNvPicPr/>
              <p:nvPr/>
            </p:nvPicPr>
            <p:blipFill>
              <a:blip r:embed="rId25"/>
              <a:stretch>
                <a:fillRect/>
              </a:stretch>
            </p:blipFill>
            <p:spPr>
              <a:xfrm>
                <a:off x="5425146" y="5157328"/>
                <a:ext cx="1343359" cy="181563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8" name="Input penna 17">
                <a:extLst>
                  <a:ext uri="{FF2B5EF4-FFF2-40B4-BE49-F238E27FC236}">
                    <a16:creationId xmlns:a16="http://schemas.microsoft.com/office/drawing/2014/main" id="{0E968155-4C1C-5853-ADC3-8E14A06DF5CA}"/>
                  </a:ext>
                </a:extLst>
              </p14:cNvPr>
              <p14:cNvContentPartPr/>
              <p14:nvPr/>
            </p14:nvContentPartPr>
            <p14:xfrm>
              <a:off x="5938515" y="5474025"/>
              <a:ext cx="855900" cy="726840"/>
            </p14:xfrm>
          </p:contentPart>
        </mc:Choice>
        <mc:Fallback xmlns="">
          <p:pic>
            <p:nvPicPr>
              <p:cNvPr id="18" name="Input penna 17">
                <a:extLst>
                  <a:ext uri="{FF2B5EF4-FFF2-40B4-BE49-F238E27FC236}">
                    <a16:creationId xmlns:a16="http://schemas.microsoft.com/office/drawing/2014/main" id="{0E968155-4C1C-5853-ADC3-8E14A06DF5CA}"/>
                  </a:ext>
                </a:extLst>
              </p:cNvPr>
              <p:cNvPicPr/>
              <p:nvPr/>
            </p:nvPicPr>
            <p:blipFill>
              <a:blip r:embed="rId27"/>
              <a:stretch>
                <a:fillRect/>
              </a:stretch>
            </p:blipFill>
            <p:spPr>
              <a:xfrm>
                <a:off x="5875502" y="5095650"/>
                <a:ext cx="981566" cy="148322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9" name="Input penna 18">
                <a:extLst>
                  <a:ext uri="{FF2B5EF4-FFF2-40B4-BE49-F238E27FC236}">
                    <a16:creationId xmlns:a16="http://schemas.microsoft.com/office/drawing/2014/main" id="{D7F9CC71-5466-F1EA-11E5-ECF6B688146A}"/>
                  </a:ext>
                </a:extLst>
              </p14:cNvPr>
              <p14:cNvContentPartPr/>
              <p14:nvPr/>
            </p14:nvContentPartPr>
            <p14:xfrm>
              <a:off x="5610735" y="5679765"/>
              <a:ext cx="1129140" cy="1076220"/>
            </p14:xfrm>
          </p:contentPart>
        </mc:Choice>
        <mc:Fallback xmlns="">
          <p:pic>
            <p:nvPicPr>
              <p:cNvPr id="19" name="Input penna 18">
                <a:extLst>
                  <a:ext uri="{FF2B5EF4-FFF2-40B4-BE49-F238E27FC236}">
                    <a16:creationId xmlns:a16="http://schemas.microsoft.com/office/drawing/2014/main" id="{D7F9CC71-5466-F1EA-11E5-ECF6B688146A}"/>
                  </a:ext>
                </a:extLst>
              </p:cNvPr>
              <p:cNvPicPr/>
              <p:nvPr/>
            </p:nvPicPr>
            <p:blipFill>
              <a:blip r:embed="rId29"/>
              <a:stretch>
                <a:fillRect/>
              </a:stretch>
            </p:blipFill>
            <p:spPr>
              <a:xfrm>
                <a:off x="5547725" y="5301955"/>
                <a:ext cx="1254800" cy="183148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20" name="Input penna 19">
                <a:extLst>
                  <a:ext uri="{FF2B5EF4-FFF2-40B4-BE49-F238E27FC236}">
                    <a16:creationId xmlns:a16="http://schemas.microsoft.com/office/drawing/2014/main" id="{8FF19C3F-FF36-3427-0E94-8D1591C25627}"/>
                  </a:ext>
                </a:extLst>
              </p14:cNvPr>
              <p14:cNvContentPartPr/>
              <p14:nvPr/>
            </p14:nvContentPartPr>
            <p14:xfrm>
              <a:off x="5085855" y="6541605"/>
              <a:ext cx="672300" cy="682560"/>
            </p14:xfrm>
          </p:contentPart>
        </mc:Choice>
        <mc:Fallback xmlns="">
          <p:pic>
            <p:nvPicPr>
              <p:cNvPr id="20" name="Input penna 19">
                <a:extLst>
                  <a:ext uri="{FF2B5EF4-FFF2-40B4-BE49-F238E27FC236}">
                    <a16:creationId xmlns:a16="http://schemas.microsoft.com/office/drawing/2014/main" id="{8FF19C3F-FF36-3427-0E94-8D1591C25627}"/>
                  </a:ext>
                </a:extLst>
              </p:cNvPr>
              <p:cNvPicPr/>
              <p:nvPr/>
            </p:nvPicPr>
            <p:blipFill>
              <a:blip r:embed="rId31"/>
              <a:stretch>
                <a:fillRect/>
              </a:stretch>
            </p:blipFill>
            <p:spPr>
              <a:xfrm>
                <a:off x="5022838" y="6163605"/>
                <a:ext cx="797974" cy="1438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21" name="Input penna 20">
                <a:extLst>
                  <a:ext uri="{FF2B5EF4-FFF2-40B4-BE49-F238E27FC236}">
                    <a16:creationId xmlns:a16="http://schemas.microsoft.com/office/drawing/2014/main" id="{1FEEACC8-9BEC-CE11-895D-B8DCAC7F7C1E}"/>
                  </a:ext>
                </a:extLst>
              </p14:cNvPr>
              <p14:cNvContentPartPr/>
              <p14:nvPr/>
            </p14:nvContentPartPr>
            <p14:xfrm>
              <a:off x="6528195" y="5056065"/>
              <a:ext cx="665280" cy="658260"/>
            </p14:xfrm>
          </p:contentPart>
        </mc:Choice>
        <mc:Fallback xmlns="">
          <p:pic>
            <p:nvPicPr>
              <p:cNvPr id="21" name="Input penna 20">
                <a:extLst>
                  <a:ext uri="{FF2B5EF4-FFF2-40B4-BE49-F238E27FC236}">
                    <a16:creationId xmlns:a16="http://schemas.microsoft.com/office/drawing/2014/main" id="{1FEEACC8-9BEC-CE11-895D-B8DCAC7F7C1E}"/>
                  </a:ext>
                </a:extLst>
              </p:cNvPr>
              <p:cNvPicPr/>
              <p:nvPr/>
            </p:nvPicPr>
            <p:blipFill>
              <a:blip r:embed="rId33"/>
              <a:stretch>
                <a:fillRect/>
              </a:stretch>
            </p:blipFill>
            <p:spPr>
              <a:xfrm>
                <a:off x="6465195" y="4677962"/>
                <a:ext cx="790920" cy="141410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22" name="Input penna 21">
                <a:extLst>
                  <a:ext uri="{FF2B5EF4-FFF2-40B4-BE49-F238E27FC236}">
                    <a16:creationId xmlns:a16="http://schemas.microsoft.com/office/drawing/2014/main" id="{8E8B8483-805C-38FE-9850-BAECD517BCD8}"/>
                  </a:ext>
                </a:extLst>
              </p14:cNvPr>
              <p14:cNvContentPartPr/>
              <p14:nvPr/>
            </p14:nvContentPartPr>
            <p14:xfrm>
              <a:off x="6287895" y="6298065"/>
              <a:ext cx="511380" cy="531360"/>
            </p14:xfrm>
          </p:contentPart>
        </mc:Choice>
        <mc:Fallback xmlns="">
          <p:pic>
            <p:nvPicPr>
              <p:cNvPr id="22" name="Input penna 21">
                <a:extLst>
                  <a:ext uri="{FF2B5EF4-FFF2-40B4-BE49-F238E27FC236}">
                    <a16:creationId xmlns:a16="http://schemas.microsoft.com/office/drawing/2014/main" id="{8E8B8483-805C-38FE-9850-BAECD517BCD8}"/>
                  </a:ext>
                </a:extLst>
              </p:cNvPr>
              <p:cNvPicPr/>
              <p:nvPr/>
            </p:nvPicPr>
            <p:blipFill>
              <a:blip r:embed="rId35"/>
              <a:stretch>
                <a:fillRect/>
              </a:stretch>
            </p:blipFill>
            <p:spPr>
              <a:xfrm>
                <a:off x="6224873" y="5920065"/>
                <a:ext cx="637064" cy="1287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23" name="Input penna 22">
                <a:extLst>
                  <a:ext uri="{FF2B5EF4-FFF2-40B4-BE49-F238E27FC236}">
                    <a16:creationId xmlns:a16="http://schemas.microsoft.com/office/drawing/2014/main" id="{35546FA7-9D7A-7253-AF24-A7BFC647C952}"/>
                  </a:ext>
                </a:extLst>
              </p14:cNvPr>
              <p14:cNvContentPartPr/>
              <p14:nvPr/>
            </p14:nvContentPartPr>
            <p14:xfrm>
              <a:off x="6705855" y="6778125"/>
              <a:ext cx="1242000" cy="1152360"/>
            </p14:xfrm>
          </p:contentPart>
        </mc:Choice>
        <mc:Fallback xmlns="">
          <p:pic>
            <p:nvPicPr>
              <p:cNvPr id="23" name="Input penna 22">
                <a:extLst>
                  <a:ext uri="{FF2B5EF4-FFF2-40B4-BE49-F238E27FC236}">
                    <a16:creationId xmlns:a16="http://schemas.microsoft.com/office/drawing/2014/main" id="{35546FA7-9D7A-7253-AF24-A7BFC647C952}"/>
                  </a:ext>
                </a:extLst>
              </p:cNvPr>
              <p:cNvPicPr/>
              <p:nvPr/>
            </p:nvPicPr>
            <p:blipFill>
              <a:blip r:embed="rId37"/>
              <a:stretch>
                <a:fillRect/>
              </a:stretch>
            </p:blipFill>
            <p:spPr>
              <a:xfrm>
                <a:off x="6642855" y="6400125"/>
                <a:ext cx="1367640" cy="1908000"/>
              </a:xfrm>
              <a:prstGeom prst="rect">
                <a:avLst/>
              </a:prstGeom>
            </p:spPr>
          </p:pic>
        </mc:Fallback>
      </mc:AlternateContent>
    </p:spTree>
    <p:extLst>
      <p:ext uri="{BB962C8B-B14F-4D97-AF65-F5344CB8AC3E}">
        <p14:creationId xmlns:p14="http://schemas.microsoft.com/office/powerpoint/2010/main" val="20353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11722" y="163686"/>
            <a:ext cx="633956" cy="613208"/>
          </a:xfrm>
          <a:custGeom>
            <a:avLst/>
            <a:gdLst/>
            <a:ahLst/>
            <a:cxnLst/>
            <a:rect l="l" t="t" r="r" b="b"/>
            <a:pathLst>
              <a:path w="633956" h="613208">
                <a:moveTo>
                  <a:pt x="0" y="0"/>
                </a:moveTo>
                <a:lnTo>
                  <a:pt x="633956" y="0"/>
                </a:lnTo>
                <a:lnTo>
                  <a:pt x="633956" y="613209"/>
                </a:lnTo>
                <a:lnTo>
                  <a:pt x="0" y="61320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grpSp>
        <p:nvGrpSpPr>
          <p:cNvPr id="3" name="Group 3"/>
          <p:cNvGrpSpPr/>
          <p:nvPr/>
        </p:nvGrpSpPr>
        <p:grpSpPr>
          <a:xfrm>
            <a:off x="0" y="3325924"/>
            <a:ext cx="6846179" cy="4665765"/>
            <a:chOff x="0" y="0"/>
            <a:chExt cx="1803109" cy="1228843"/>
          </a:xfrm>
        </p:grpSpPr>
        <p:sp>
          <p:nvSpPr>
            <p:cNvPr id="4" name="Freeform 4"/>
            <p:cNvSpPr/>
            <p:nvPr/>
          </p:nvSpPr>
          <p:spPr>
            <a:xfrm>
              <a:off x="0" y="0"/>
              <a:ext cx="1803109" cy="1228843"/>
            </a:xfrm>
            <a:custGeom>
              <a:avLst/>
              <a:gdLst/>
              <a:ahLst/>
              <a:cxnLst/>
              <a:rect l="l" t="t" r="r" b="b"/>
              <a:pathLst>
                <a:path w="1803109" h="1228843">
                  <a:moveTo>
                    <a:pt x="0" y="0"/>
                  </a:moveTo>
                  <a:lnTo>
                    <a:pt x="1803109" y="0"/>
                  </a:lnTo>
                  <a:lnTo>
                    <a:pt x="1803109" y="1228843"/>
                  </a:lnTo>
                  <a:lnTo>
                    <a:pt x="0" y="1228843"/>
                  </a:lnTo>
                  <a:close/>
                </a:path>
              </a:pathLst>
            </a:custGeom>
            <a:solidFill>
              <a:srgbClr val="2E3192"/>
            </a:solidFill>
          </p:spPr>
          <p:txBody>
            <a:bodyPr/>
            <a:lstStyle/>
            <a:p>
              <a:endParaRPr lang="en-BE"/>
            </a:p>
          </p:txBody>
        </p:sp>
        <p:sp>
          <p:nvSpPr>
            <p:cNvPr id="5" name="TextBox 5"/>
            <p:cNvSpPr txBox="1"/>
            <p:nvPr/>
          </p:nvSpPr>
          <p:spPr>
            <a:xfrm>
              <a:off x="0" y="-38100"/>
              <a:ext cx="1803109" cy="1266943"/>
            </a:xfrm>
            <a:prstGeom prst="rect">
              <a:avLst/>
            </a:prstGeom>
          </p:spPr>
          <p:txBody>
            <a:bodyPr lIns="50800" tIns="50800" rIns="50800" bIns="50800" rtlCol="0" anchor="ctr"/>
            <a:lstStyle/>
            <a:p>
              <a:pPr algn="ctr">
                <a:lnSpc>
                  <a:spcPts val="2940"/>
                </a:lnSpc>
              </a:pPr>
              <a:endParaRPr/>
            </a:p>
          </p:txBody>
        </p:sp>
      </p:grpSp>
      <p:grpSp>
        <p:nvGrpSpPr>
          <p:cNvPr id="6" name="Group 6"/>
          <p:cNvGrpSpPr/>
          <p:nvPr/>
        </p:nvGrpSpPr>
        <p:grpSpPr>
          <a:xfrm>
            <a:off x="1028700" y="1447148"/>
            <a:ext cx="5239543" cy="7418087"/>
            <a:chOff x="0" y="0"/>
            <a:chExt cx="6986057" cy="9890782"/>
          </a:xfrm>
        </p:grpSpPr>
        <p:pic>
          <p:nvPicPr>
            <p:cNvPr id="7" name="Picture 7"/>
            <p:cNvPicPr>
              <a:picLocks noChangeAspect="1"/>
            </p:cNvPicPr>
            <p:nvPr/>
          </p:nvPicPr>
          <p:blipFill>
            <a:blip r:embed="rId4"/>
            <a:srcRect t="2840" b="2840"/>
            <a:stretch>
              <a:fillRect/>
            </a:stretch>
          </p:blipFill>
          <p:spPr>
            <a:xfrm>
              <a:off x="0" y="0"/>
              <a:ext cx="6986057" cy="9890782"/>
            </a:xfrm>
            <a:prstGeom prst="rect">
              <a:avLst/>
            </a:prstGeom>
          </p:spPr>
        </p:pic>
      </p:grpSp>
      <p:sp>
        <p:nvSpPr>
          <p:cNvPr id="8" name="Freeform 8"/>
          <p:cNvSpPr/>
          <p:nvPr/>
        </p:nvSpPr>
        <p:spPr>
          <a:xfrm>
            <a:off x="7460768" y="9469916"/>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9" name="Freeform 9"/>
          <p:cNvSpPr/>
          <p:nvPr/>
        </p:nvSpPr>
        <p:spPr>
          <a:xfrm>
            <a:off x="10525275" y="9072047"/>
            <a:ext cx="3211827" cy="2879938"/>
          </a:xfrm>
          <a:custGeom>
            <a:avLst/>
            <a:gdLst/>
            <a:ahLst/>
            <a:cxnLst/>
            <a:rect l="l" t="t" r="r" b="b"/>
            <a:pathLst>
              <a:path w="3211827" h="2879938">
                <a:moveTo>
                  <a:pt x="0" y="0"/>
                </a:moveTo>
                <a:lnTo>
                  <a:pt x="3211827" y="0"/>
                </a:lnTo>
                <a:lnTo>
                  <a:pt x="3211827" y="2879938"/>
                </a:lnTo>
                <a:lnTo>
                  <a:pt x="0" y="28799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10" name="Freeform 10"/>
          <p:cNvSpPr/>
          <p:nvPr/>
        </p:nvSpPr>
        <p:spPr>
          <a:xfrm>
            <a:off x="16575583" y="256786"/>
            <a:ext cx="1367434" cy="771914"/>
          </a:xfrm>
          <a:custGeom>
            <a:avLst/>
            <a:gdLst/>
            <a:ahLst/>
            <a:cxnLst/>
            <a:rect l="l" t="t" r="r" b="b"/>
            <a:pathLst>
              <a:path w="1367434" h="771914">
                <a:moveTo>
                  <a:pt x="0" y="0"/>
                </a:moveTo>
                <a:lnTo>
                  <a:pt x="1367434" y="0"/>
                </a:lnTo>
                <a:lnTo>
                  <a:pt x="1367434" y="771914"/>
                </a:lnTo>
                <a:lnTo>
                  <a:pt x="0" y="771914"/>
                </a:lnTo>
                <a:lnTo>
                  <a:pt x="0" y="0"/>
                </a:lnTo>
                <a:close/>
              </a:path>
            </a:pathLst>
          </a:custGeom>
          <a:blipFill>
            <a:blip r:embed="rId7"/>
            <a:stretch>
              <a:fillRect/>
            </a:stretch>
          </a:blipFill>
        </p:spPr>
        <p:txBody>
          <a:bodyPr/>
          <a:lstStyle/>
          <a:p>
            <a:endParaRPr lang="en-BE"/>
          </a:p>
        </p:txBody>
      </p:sp>
      <p:sp>
        <p:nvSpPr>
          <p:cNvPr id="11" name="TextBox 11"/>
          <p:cNvSpPr txBox="1"/>
          <p:nvPr/>
        </p:nvSpPr>
        <p:spPr>
          <a:xfrm>
            <a:off x="9735644" y="1494773"/>
            <a:ext cx="7414823" cy="3927474"/>
          </a:xfrm>
          <a:prstGeom prst="rect">
            <a:avLst/>
          </a:prstGeom>
        </p:spPr>
        <p:txBody>
          <a:bodyPr lIns="0" tIns="0" rIns="0" bIns="0" rtlCol="0" anchor="t">
            <a:spAutoFit/>
          </a:bodyPr>
          <a:lstStyle/>
          <a:p>
            <a:pPr>
              <a:lnSpc>
                <a:spcPts val="7699"/>
              </a:lnSpc>
            </a:pPr>
            <a:r>
              <a:rPr lang="en-US" sz="6999">
                <a:solidFill>
                  <a:srgbClr val="28407D"/>
                </a:solidFill>
                <a:latin typeface="Ubuntu Bold"/>
              </a:rPr>
              <a:t>DR. CARL A. DANNENBERG</a:t>
            </a:r>
          </a:p>
          <a:p>
            <a:pPr>
              <a:lnSpc>
                <a:spcPts val="7699"/>
              </a:lnSpc>
            </a:pPr>
            <a:endParaRPr lang="en-US" sz="6999">
              <a:solidFill>
                <a:srgbClr val="28407D"/>
              </a:solidFill>
              <a:latin typeface="Ubuntu Bold"/>
            </a:endParaRPr>
          </a:p>
          <a:p>
            <a:pPr>
              <a:lnSpc>
                <a:spcPts val="7699"/>
              </a:lnSpc>
            </a:pPr>
            <a:endParaRPr lang="en-US" sz="6999">
              <a:solidFill>
                <a:srgbClr val="28407D"/>
              </a:solidFill>
              <a:latin typeface="Ubuntu Bold"/>
            </a:endParaRPr>
          </a:p>
        </p:txBody>
      </p:sp>
      <p:sp>
        <p:nvSpPr>
          <p:cNvPr id="12" name="TextBox 12"/>
          <p:cNvSpPr txBox="1"/>
          <p:nvPr/>
        </p:nvSpPr>
        <p:spPr>
          <a:xfrm>
            <a:off x="9735644" y="5076825"/>
            <a:ext cx="5782639" cy="3788410"/>
          </a:xfrm>
          <a:prstGeom prst="rect">
            <a:avLst/>
          </a:prstGeom>
        </p:spPr>
        <p:txBody>
          <a:bodyPr lIns="0" tIns="0" rIns="0" bIns="0" rtlCol="0" anchor="t">
            <a:spAutoFit/>
          </a:bodyPr>
          <a:lstStyle/>
          <a:p>
            <a:pPr>
              <a:lnSpc>
                <a:spcPts val="4339"/>
              </a:lnSpc>
            </a:pPr>
            <a:r>
              <a:rPr lang="en-US" sz="3099">
                <a:solidFill>
                  <a:srgbClr val="565656"/>
                </a:solidFill>
                <a:latin typeface="Montserrat"/>
              </a:rPr>
              <a:t>Presentation of the PFAS restriction proposal prepared by authorities in Denmark, Germany, the Netherlands, Norway and Sweden and submitted to ECHA</a:t>
            </a:r>
          </a:p>
          <a:p>
            <a:pPr>
              <a:lnSpc>
                <a:spcPts val="4339"/>
              </a:lnSpc>
            </a:pPr>
            <a:endParaRPr lang="en-US" sz="3099">
              <a:solidFill>
                <a:srgbClr val="565656"/>
              </a:solidFill>
              <a:latin typeface="Montserrat"/>
            </a:endParaRPr>
          </a:p>
        </p:txBody>
      </p:sp>
      <p:sp>
        <p:nvSpPr>
          <p:cNvPr id="13" name="TextBox 13"/>
          <p:cNvSpPr txBox="1"/>
          <p:nvPr/>
        </p:nvSpPr>
        <p:spPr>
          <a:xfrm>
            <a:off x="9735644" y="3692627"/>
            <a:ext cx="6034502" cy="1298575"/>
          </a:xfrm>
          <a:prstGeom prst="rect">
            <a:avLst/>
          </a:prstGeom>
        </p:spPr>
        <p:txBody>
          <a:bodyPr lIns="0" tIns="0" rIns="0" bIns="0" rtlCol="0" anchor="t">
            <a:spAutoFit/>
          </a:bodyPr>
          <a:lstStyle/>
          <a:p>
            <a:pPr>
              <a:lnSpc>
                <a:spcPts val="3500"/>
              </a:lnSpc>
            </a:pPr>
            <a:r>
              <a:rPr lang="en-US" sz="2500">
                <a:solidFill>
                  <a:srgbClr val="00A7E1"/>
                </a:solidFill>
                <a:latin typeface="Montserrat Bold"/>
              </a:rPr>
              <a:t>Scientific Officer, Federal Office for Chemicals, BAuA, Germany</a:t>
            </a:r>
          </a:p>
          <a:p>
            <a:pPr>
              <a:lnSpc>
                <a:spcPts val="3500"/>
              </a:lnSpc>
            </a:pPr>
            <a:endParaRPr lang="en-US" sz="2500">
              <a:solidFill>
                <a:srgbClr val="00A7E1"/>
              </a:solidFill>
              <a:latin typeface="Montserrat Bold"/>
            </a:endParaRPr>
          </a:p>
        </p:txBody>
      </p:sp>
      <p:sp>
        <p:nvSpPr>
          <p:cNvPr id="14" name="TextBox 14"/>
          <p:cNvSpPr txBox="1"/>
          <p:nvPr/>
        </p:nvSpPr>
        <p:spPr>
          <a:xfrm>
            <a:off x="711722" y="9795570"/>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asellaDiTesto 7">
            <a:extLst>
              <a:ext uri="{FF2B5EF4-FFF2-40B4-BE49-F238E27FC236}">
                <a16:creationId xmlns:a16="http://schemas.microsoft.com/office/drawing/2014/main" id="{35840962-D305-33F1-F65E-6440CBAFC68A}"/>
              </a:ext>
            </a:extLst>
          </p:cNvPr>
          <p:cNvSpPr txBox="1"/>
          <p:nvPr/>
        </p:nvSpPr>
        <p:spPr>
          <a:xfrm>
            <a:off x="437223" y="159407"/>
            <a:ext cx="16713852" cy="646331"/>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17"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a:ln>
                  <a:noFill/>
                </a:ln>
                <a:effectLst/>
                <a:uLnTx/>
                <a:uFillTx/>
                <a:latin typeface="Century Gothic" panose="020B0502020202020204" pitchFamily="34" charset="0"/>
              </a:rPr>
              <a:t>The nature of </a:t>
            </a:r>
            <a:r>
              <a:rPr kumimoji="0" lang="it-IT" sz="3600" b="1" i="0" u="none" strike="noStrike" kern="1200" cap="none" spc="0" normalizeH="0" baseline="0" noProof="0" err="1">
                <a:ln>
                  <a:noFill/>
                </a:ln>
                <a:effectLst/>
                <a:uLnTx/>
                <a:uFillTx/>
                <a:latin typeface="Century Gothic" panose="020B0502020202020204" pitchFamily="34" charset="0"/>
              </a:rPr>
              <a:t>material</a:t>
            </a:r>
            <a:endParaRPr kumimoji="0" lang="it-IT" sz="3600" b="1" i="0" u="none" strike="noStrike" kern="1200" cap="none" spc="0" normalizeH="0" baseline="0" noProof="0">
              <a:ln>
                <a:noFill/>
              </a:ln>
              <a:effectLst/>
              <a:uLnTx/>
              <a:uFillTx/>
              <a:latin typeface="Century Gothic" panose="020B0502020202020204" pitchFamily="34" charset="0"/>
            </a:endParaRPr>
          </a:p>
        </p:txBody>
      </p:sp>
      <p:sp>
        <p:nvSpPr>
          <p:cNvPr id="2" name="CasellaDiTesto 1">
            <a:extLst>
              <a:ext uri="{FF2B5EF4-FFF2-40B4-BE49-F238E27FC236}">
                <a16:creationId xmlns:a16="http://schemas.microsoft.com/office/drawing/2014/main" id="{13819C19-2C7A-CC30-74D8-D55A877FC965}"/>
              </a:ext>
            </a:extLst>
          </p:cNvPr>
          <p:cNvSpPr txBox="1"/>
          <p:nvPr/>
        </p:nvSpPr>
        <p:spPr>
          <a:xfrm>
            <a:off x="13499881" y="2695463"/>
            <a:ext cx="786776"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30" name="CasellaDiTesto 29">
            <a:extLst>
              <a:ext uri="{FF2B5EF4-FFF2-40B4-BE49-F238E27FC236}">
                <a16:creationId xmlns:a16="http://schemas.microsoft.com/office/drawing/2014/main" id="{914C96E1-9669-46D8-DC05-01F3EBA5F8DF}"/>
              </a:ext>
            </a:extLst>
          </p:cNvPr>
          <p:cNvSpPr txBox="1"/>
          <p:nvPr/>
        </p:nvSpPr>
        <p:spPr>
          <a:xfrm>
            <a:off x="16924341" y="5913929"/>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31" name="CasellaDiTesto 30">
            <a:extLst>
              <a:ext uri="{FF2B5EF4-FFF2-40B4-BE49-F238E27FC236}">
                <a16:creationId xmlns:a16="http://schemas.microsoft.com/office/drawing/2014/main" id="{B18A1F1A-F032-2550-1494-67A4D8E772CF}"/>
              </a:ext>
            </a:extLst>
          </p:cNvPr>
          <p:cNvSpPr txBox="1"/>
          <p:nvPr/>
        </p:nvSpPr>
        <p:spPr>
          <a:xfrm>
            <a:off x="16924341" y="4842283"/>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32" name="CasellaDiTesto 31">
            <a:extLst>
              <a:ext uri="{FF2B5EF4-FFF2-40B4-BE49-F238E27FC236}">
                <a16:creationId xmlns:a16="http://schemas.microsoft.com/office/drawing/2014/main" id="{0B72B85C-5C84-308E-EA2F-3FD7A12A14A1}"/>
              </a:ext>
            </a:extLst>
          </p:cNvPr>
          <p:cNvSpPr txBox="1"/>
          <p:nvPr/>
        </p:nvSpPr>
        <p:spPr>
          <a:xfrm>
            <a:off x="16924341" y="3764020"/>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33" name="CasellaDiTesto 32">
            <a:extLst>
              <a:ext uri="{FF2B5EF4-FFF2-40B4-BE49-F238E27FC236}">
                <a16:creationId xmlns:a16="http://schemas.microsoft.com/office/drawing/2014/main" id="{9F8EF408-C0DD-349E-5646-A9D6FCD3FD12}"/>
              </a:ext>
            </a:extLst>
          </p:cNvPr>
          <p:cNvSpPr txBox="1"/>
          <p:nvPr/>
        </p:nvSpPr>
        <p:spPr>
          <a:xfrm>
            <a:off x="15963390" y="4443607"/>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34" name="CasellaDiTesto 33">
            <a:extLst>
              <a:ext uri="{FF2B5EF4-FFF2-40B4-BE49-F238E27FC236}">
                <a16:creationId xmlns:a16="http://schemas.microsoft.com/office/drawing/2014/main" id="{B6AC81F6-95E2-032E-9D0A-F14F380C9846}"/>
              </a:ext>
            </a:extLst>
          </p:cNvPr>
          <p:cNvSpPr txBox="1"/>
          <p:nvPr/>
        </p:nvSpPr>
        <p:spPr>
          <a:xfrm>
            <a:off x="15963390" y="5509762"/>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35" name="CasellaDiTesto 34">
            <a:extLst>
              <a:ext uri="{FF2B5EF4-FFF2-40B4-BE49-F238E27FC236}">
                <a16:creationId xmlns:a16="http://schemas.microsoft.com/office/drawing/2014/main" id="{232820C4-CA80-FD75-301A-E5A7FD704364}"/>
              </a:ext>
            </a:extLst>
          </p:cNvPr>
          <p:cNvSpPr txBox="1"/>
          <p:nvPr/>
        </p:nvSpPr>
        <p:spPr>
          <a:xfrm>
            <a:off x="15963390" y="658362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36" name="CasellaDiTesto 35">
            <a:extLst>
              <a:ext uri="{FF2B5EF4-FFF2-40B4-BE49-F238E27FC236}">
                <a16:creationId xmlns:a16="http://schemas.microsoft.com/office/drawing/2014/main" id="{6A9D4A27-00F5-039D-D8FB-C877CB277BDD}"/>
              </a:ext>
            </a:extLst>
          </p:cNvPr>
          <p:cNvSpPr txBox="1"/>
          <p:nvPr/>
        </p:nvSpPr>
        <p:spPr>
          <a:xfrm>
            <a:off x="15963390" y="3358493"/>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37" name="Terminatore 36">
            <a:extLst>
              <a:ext uri="{FF2B5EF4-FFF2-40B4-BE49-F238E27FC236}">
                <a16:creationId xmlns:a16="http://schemas.microsoft.com/office/drawing/2014/main" id="{45E9F044-8AD5-E226-9144-70B24FE7E4F5}"/>
              </a:ext>
            </a:extLst>
          </p:cNvPr>
          <p:cNvSpPr/>
          <p:nvPr/>
        </p:nvSpPr>
        <p:spPr>
          <a:xfrm>
            <a:off x="4863356" y="1084529"/>
            <a:ext cx="1866276" cy="881714"/>
          </a:xfrm>
          <a:prstGeom prst="flowChartTerminator">
            <a:avLst/>
          </a:prstGeom>
          <a:ln w="19050"/>
        </p:spPr>
        <p:style>
          <a:lnRef idx="2">
            <a:schemeClr val="accent2"/>
          </a:lnRef>
          <a:fillRef idx="1">
            <a:schemeClr val="lt1"/>
          </a:fillRef>
          <a:effectRef idx="0">
            <a:schemeClr val="accent2"/>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800"/>
              <a:t>PRIMARY RAW MATERIAL</a:t>
            </a:r>
          </a:p>
        </p:txBody>
      </p:sp>
      <p:sp>
        <p:nvSpPr>
          <p:cNvPr id="38" name="Terminatore 37">
            <a:extLst>
              <a:ext uri="{FF2B5EF4-FFF2-40B4-BE49-F238E27FC236}">
                <a16:creationId xmlns:a16="http://schemas.microsoft.com/office/drawing/2014/main" id="{06282028-E32F-6CEE-D703-BC8523FFF6B3}"/>
              </a:ext>
            </a:extLst>
          </p:cNvPr>
          <p:cNvSpPr/>
          <p:nvPr/>
        </p:nvSpPr>
        <p:spPr>
          <a:xfrm>
            <a:off x="8270441" y="1084529"/>
            <a:ext cx="1866276" cy="881714"/>
          </a:xfrm>
          <a:prstGeom prst="flowChartTerminator">
            <a:avLst/>
          </a:prstGeom>
          <a:ln w="19050"/>
        </p:spPr>
        <p:style>
          <a:lnRef idx="2">
            <a:schemeClr val="accent6"/>
          </a:lnRef>
          <a:fillRef idx="1">
            <a:schemeClr val="lt1"/>
          </a:fillRef>
          <a:effectRef idx="0">
            <a:schemeClr val="accent6"/>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800"/>
              <a:t>PRODUCT</a:t>
            </a:r>
          </a:p>
        </p:txBody>
      </p:sp>
      <p:sp>
        <p:nvSpPr>
          <p:cNvPr id="39" name="Terminatore 38">
            <a:extLst>
              <a:ext uri="{FF2B5EF4-FFF2-40B4-BE49-F238E27FC236}">
                <a16:creationId xmlns:a16="http://schemas.microsoft.com/office/drawing/2014/main" id="{F92F9233-C1A9-4964-E1C4-E78F4D465CD0}"/>
              </a:ext>
            </a:extLst>
          </p:cNvPr>
          <p:cNvSpPr/>
          <p:nvPr/>
        </p:nvSpPr>
        <p:spPr>
          <a:xfrm>
            <a:off x="11686242" y="1084529"/>
            <a:ext cx="1866276" cy="881714"/>
          </a:xfrm>
          <a:prstGeom prst="flowChartTerminator">
            <a:avLst/>
          </a:prstGeom>
          <a:ln w="19050"/>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800"/>
              <a:t>PRODUCTION RESIDUE</a:t>
            </a:r>
          </a:p>
        </p:txBody>
      </p:sp>
      <p:sp>
        <p:nvSpPr>
          <p:cNvPr id="40" name="Terminatore 39">
            <a:extLst>
              <a:ext uri="{FF2B5EF4-FFF2-40B4-BE49-F238E27FC236}">
                <a16:creationId xmlns:a16="http://schemas.microsoft.com/office/drawing/2014/main" id="{4896D374-B31C-287F-4283-C53B4F34530F}"/>
              </a:ext>
            </a:extLst>
          </p:cNvPr>
          <p:cNvSpPr/>
          <p:nvPr/>
        </p:nvSpPr>
        <p:spPr>
          <a:xfrm>
            <a:off x="15107712" y="1084529"/>
            <a:ext cx="1866276" cy="881714"/>
          </a:xfrm>
          <a:prstGeom prst="flowChartTerminator">
            <a:avLst/>
          </a:prstGeom>
          <a:ln w="19050"/>
        </p:spPr>
        <p:style>
          <a:lnRef idx="2">
            <a:schemeClr val="accent4"/>
          </a:lnRef>
          <a:fillRef idx="1">
            <a:schemeClr val="lt1"/>
          </a:fillRef>
          <a:effectRef idx="0">
            <a:schemeClr val="accent4"/>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800" b="1"/>
              <a:t>WASTE</a:t>
            </a:r>
          </a:p>
        </p:txBody>
      </p:sp>
      <p:graphicFrame>
        <p:nvGraphicFramePr>
          <p:cNvPr id="41" name="Tabella 40">
            <a:extLst>
              <a:ext uri="{FF2B5EF4-FFF2-40B4-BE49-F238E27FC236}">
                <a16:creationId xmlns:a16="http://schemas.microsoft.com/office/drawing/2014/main" id="{9E21C93A-97D8-56A8-2143-A04B892FA72A}"/>
              </a:ext>
            </a:extLst>
          </p:cNvPr>
          <p:cNvGraphicFramePr>
            <a:graphicFrameLocks noGrp="1"/>
          </p:cNvGraphicFramePr>
          <p:nvPr/>
        </p:nvGraphicFramePr>
        <p:xfrm>
          <a:off x="674531" y="976263"/>
          <a:ext cx="3229572" cy="8147856"/>
        </p:xfrm>
        <a:graphic>
          <a:graphicData uri="http://schemas.openxmlformats.org/drawingml/2006/table">
            <a:tbl>
              <a:tblPr firstRow="1" lastRow="1" bandRow="1">
                <a:tableStyleId>{D27102A9-8310-4765-A935-A1911B00CA55}</a:tableStyleId>
              </a:tblPr>
              <a:tblGrid>
                <a:gridCol w="3229572">
                  <a:extLst>
                    <a:ext uri="{9D8B030D-6E8A-4147-A177-3AD203B41FA5}">
                      <a16:colId xmlns:a16="http://schemas.microsoft.com/office/drawing/2014/main" val="235014850"/>
                    </a:ext>
                  </a:extLst>
                </a:gridCol>
              </a:tblGrid>
              <a:tr h="1518234">
                <a:tc>
                  <a:txBody>
                    <a:bodyPr/>
                    <a:lstStyle/>
                    <a:p>
                      <a:pPr algn="ctr"/>
                      <a:r>
                        <a:rPr lang="it-IT" sz="2700"/>
                        <a:t>INITIAL STATE of MATERIAL</a:t>
                      </a:r>
                    </a:p>
                  </a:txBody>
                  <a:tcPr marL="137160" marR="137160" marT="68580" marB="68580" anchor="ctr"/>
                </a:tc>
                <a:extLst>
                  <a:ext uri="{0D108BD9-81ED-4DB2-BD59-A6C34878D82A}">
                    <a16:rowId xmlns:a16="http://schemas.microsoft.com/office/drawing/2014/main" val="1346982128"/>
                  </a:ext>
                </a:extLst>
              </a:tr>
              <a:tr h="5111388">
                <a:tc>
                  <a:txBody>
                    <a:bodyPr/>
                    <a:lstStyle/>
                    <a:p>
                      <a:pPr marL="0" algn="ctr" defTabSz="914400" rtl="0" eaLnBrk="1" latinLnBrk="0" hangingPunct="1"/>
                      <a:r>
                        <a:rPr lang="it-IT" sz="2700" b="1" kern="1200">
                          <a:solidFill>
                            <a:schemeClr val="tx1"/>
                          </a:solidFill>
                          <a:latin typeface="+mn-lt"/>
                          <a:ea typeface="+mn-ea"/>
                          <a:cs typeface="+mn-cs"/>
                        </a:rPr>
                        <a:t>PROCESSING</a:t>
                      </a:r>
                    </a:p>
                    <a:p>
                      <a:pPr marL="0" algn="ctr" defTabSz="914400" rtl="0" eaLnBrk="1" latinLnBrk="0" hangingPunct="1"/>
                      <a:r>
                        <a:rPr lang="it-IT" sz="2700" b="1" kern="1200">
                          <a:solidFill>
                            <a:schemeClr val="tx1"/>
                          </a:solidFill>
                          <a:latin typeface="+mn-lt"/>
                          <a:ea typeface="+mn-ea"/>
                          <a:cs typeface="+mn-cs"/>
                        </a:rPr>
                        <a:t>USE</a:t>
                      </a:r>
                    </a:p>
                    <a:p>
                      <a:pPr marL="0" algn="ctr" defTabSz="914400" rtl="0" eaLnBrk="1" latinLnBrk="0" hangingPunct="1"/>
                      <a:r>
                        <a:rPr lang="it-IT" sz="2700" b="1" kern="1200">
                          <a:solidFill>
                            <a:schemeClr val="tx1"/>
                          </a:solidFill>
                          <a:latin typeface="+mn-lt"/>
                          <a:ea typeface="+mn-ea"/>
                          <a:cs typeface="+mn-cs"/>
                        </a:rPr>
                        <a:t>DESTINATION</a:t>
                      </a:r>
                    </a:p>
                  </a:txBody>
                  <a:tcPr marL="137160" marR="137160" marT="68580" marB="68580" anchor="ctr" anchorCtr="1"/>
                </a:tc>
                <a:extLst>
                  <a:ext uri="{0D108BD9-81ED-4DB2-BD59-A6C34878D82A}">
                    <a16:rowId xmlns:a16="http://schemas.microsoft.com/office/drawing/2014/main" val="2636865185"/>
                  </a:ext>
                </a:extLst>
              </a:tr>
              <a:tr h="1518234">
                <a:tc>
                  <a:txBody>
                    <a:bodyPr/>
                    <a:lstStyle/>
                    <a:p>
                      <a:pPr algn="ctr"/>
                      <a:r>
                        <a:rPr lang="it-IT" sz="2700"/>
                        <a:t>FINAL STATE of MATERIAL</a:t>
                      </a:r>
                    </a:p>
                  </a:txBody>
                  <a:tcPr marL="137160" marR="137160" marT="68580" marB="68580" anchor="ctr"/>
                </a:tc>
                <a:extLst>
                  <a:ext uri="{0D108BD9-81ED-4DB2-BD59-A6C34878D82A}">
                    <a16:rowId xmlns:a16="http://schemas.microsoft.com/office/drawing/2014/main" val="152437271"/>
                  </a:ext>
                </a:extLst>
              </a:tr>
            </a:tbl>
          </a:graphicData>
        </a:graphic>
      </p:graphicFrame>
      <p:sp>
        <p:nvSpPr>
          <p:cNvPr id="42" name="Terminatore 41">
            <a:extLst>
              <a:ext uri="{FF2B5EF4-FFF2-40B4-BE49-F238E27FC236}">
                <a16:creationId xmlns:a16="http://schemas.microsoft.com/office/drawing/2014/main" id="{A881FC8B-8D9B-F9D0-36D4-F546B7AB7105}"/>
              </a:ext>
            </a:extLst>
          </p:cNvPr>
          <p:cNvSpPr/>
          <p:nvPr/>
        </p:nvSpPr>
        <p:spPr>
          <a:xfrm>
            <a:off x="11034650" y="8305254"/>
            <a:ext cx="1531739" cy="646944"/>
          </a:xfrm>
          <a:prstGeom prst="flowChartTerminator">
            <a:avLst/>
          </a:prstGeom>
          <a:ln w="19050"/>
        </p:spPr>
        <p:style>
          <a:lnRef idx="2">
            <a:schemeClr val="accent5"/>
          </a:lnRef>
          <a:fillRef idx="1">
            <a:schemeClr val="lt1"/>
          </a:fillRef>
          <a:effectRef idx="0">
            <a:schemeClr val="accent5"/>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a:t>BY-PRODUCT</a:t>
            </a:r>
          </a:p>
        </p:txBody>
      </p:sp>
      <p:sp>
        <p:nvSpPr>
          <p:cNvPr id="43" name="Terminatore 42">
            <a:extLst>
              <a:ext uri="{FF2B5EF4-FFF2-40B4-BE49-F238E27FC236}">
                <a16:creationId xmlns:a16="http://schemas.microsoft.com/office/drawing/2014/main" id="{FED8064D-D209-6107-BBDA-28CF0BC0702B}"/>
              </a:ext>
            </a:extLst>
          </p:cNvPr>
          <p:cNvSpPr/>
          <p:nvPr/>
        </p:nvSpPr>
        <p:spPr>
          <a:xfrm>
            <a:off x="12745385" y="8305254"/>
            <a:ext cx="1531739" cy="646944"/>
          </a:xfrm>
          <a:prstGeom prst="flowChartTerminator">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b="1">
                <a:solidFill>
                  <a:schemeClr val="tx1"/>
                </a:solidFill>
              </a:rPr>
              <a:t>WASTE</a:t>
            </a:r>
          </a:p>
        </p:txBody>
      </p:sp>
      <p:sp>
        <p:nvSpPr>
          <p:cNvPr id="44" name="Elaborazione 43">
            <a:extLst>
              <a:ext uri="{FF2B5EF4-FFF2-40B4-BE49-F238E27FC236}">
                <a16:creationId xmlns:a16="http://schemas.microsoft.com/office/drawing/2014/main" id="{02FF7CE1-C2EF-A9EC-85BC-AEE0217C0A60}"/>
              </a:ext>
            </a:extLst>
          </p:cNvPr>
          <p:cNvSpPr/>
          <p:nvPr/>
        </p:nvSpPr>
        <p:spPr>
          <a:xfrm>
            <a:off x="11686242" y="2554520"/>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Is</a:t>
            </a:r>
            <a:r>
              <a:rPr lang="it-IT" sz="1350"/>
              <a:t> use of the </a:t>
            </a:r>
            <a:r>
              <a:rPr lang="it-IT" sz="1350" err="1"/>
              <a:t>material</a:t>
            </a:r>
            <a:r>
              <a:rPr lang="it-IT" sz="1350"/>
              <a:t> </a:t>
            </a:r>
            <a:r>
              <a:rPr lang="it-IT" sz="1350" err="1"/>
              <a:t>certain</a:t>
            </a:r>
            <a:r>
              <a:rPr lang="it-IT" sz="1350"/>
              <a:t>?</a:t>
            </a:r>
          </a:p>
        </p:txBody>
      </p:sp>
      <p:sp>
        <p:nvSpPr>
          <p:cNvPr id="45" name="Elaborazione 44">
            <a:extLst>
              <a:ext uri="{FF2B5EF4-FFF2-40B4-BE49-F238E27FC236}">
                <a16:creationId xmlns:a16="http://schemas.microsoft.com/office/drawing/2014/main" id="{48DDCB1A-D6B2-D222-E4A3-D16A75198F4C}"/>
              </a:ext>
            </a:extLst>
          </p:cNvPr>
          <p:cNvSpPr/>
          <p:nvPr/>
        </p:nvSpPr>
        <p:spPr>
          <a:xfrm>
            <a:off x="11686242" y="3992204"/>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a:t>Can the </a:t>
            </a:r>
            <a:r>
              <a:rPr lang="it-IT" sz="1350" err="1"/>
              <a:t>material</a:t>
            </a:r>
            <a:r>
              <a:rPr lang="it-IT" sz="1350"/>
              <a:t> be </a:t>
            </a:r>
            <a:r>
              <a:rPr lang="it-IT" sz="1350" err="1"/>
              <a:t>used</a:t>
            </a:r>
            <a:r>
              <a:rPr lang="it-IT" sz="1350"/>
              <a:t> </a:t>
            </a:r>
            <a:r>
              <a:rPr lang="it-IT" sz="1350" err="1"/>
              <a:t>directly</a:t>
            </a:r>
            <a:r>
              <a:rPr lang="it-IT" sz="1350"/>
              <a:t>?</a:t>
            </a:r>
          </a:p>
        </p:txBody>
      </p:sp>
      <p:sp>
        <p:nvSpPr>
          <p:cNvPr id="46" name="Elaborazione 45">
            <a:extLst>
              <a:ext uri="{FF2B5EF4-FFF2-40B4-BE49-F238E27FC236}">
                <a16:creationId xmlns:a16="http://schemas.microsoft.com/office/drawing/2014/main" id="{5BC84057-B356-41ED-7642-1A07A58A3C39}"/>
              </a:ext>
            </a:extLst>
          </p:cNvPr>
          <p:cNvSpPr/>
          <p:nvPr/>
        </p:nvSpPr>
        <p:spPr>
          <a:xfrm>
            <a:off x="11686242" y="5429888"/>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Is</a:t>
            </a:r>
            <a:r>
              <a:rPr lang="it-IT" sz="1350"/>
              <a:t> the </a:t>
            </a:r>
            <a:r>
              <a:rPr lang="it-IT" sz="1350" err="1"/>
              <a:t>material</a:t>
            </a:r>
            <a:r>
              <a:rPr lang="it-IT" sz="1350"/>
              <a:t> </a:t>
            </a:r>
            <a:r>
              <a:rPr lang="it-IT" sz="1350" err="1"/>
              <a:t>produced</a:t>
            </a:r>
            <a:r>
              <a:rPr lang="it-IT" sz="1350"/>
              <a:t> </a:t>
            </a:r>
            <a:r>
              <a:rPr lang="it-IT" sz="1350" err="1"/>
              <a:t>as</a:t>
            </a:r>
            <a:r>
              <a:rPr lang="it-IT" sz="1350"/>
              <a:t> an </a:t>
            </a:r>
            <a:r>
              <a:rPr lang="it-IT" sz="1350" err="1"/>
              <a:t>integral</a:t>
            </a:r>
            <a:r>
              <a:rPr lang="it-IT" sz="1350"/>
              <a:t> part of the </a:t>
            </a:r>
            <a:r>
              <a:rPr lang="it-IT" sz="1350" err="1"/>
              <a:t>process</a:t>
            </a:r>
            <a:r>
              <a:rPr lang="it-IT" sz="1350"/>
              <a:t>?</a:t>
            </a:r>
          </a:p>
        </p:txBody>
      </p:sp>
      <p:sp>
        <p:nvSpPr>
          <p:cNvPr id="47" name="Elaborazione 46">
            <a:extLst>
              <a:ext uri="{FF2B5EF4-FFF2-40B4-BE49-F238E27FC236}">
                <a16:creationId xmlns:a16="http://schemas.microsoft.com/office/drawing/2014/main" id="{87D690E4-3AF1-08A6-C4DA-1493B7CBB678}"/>
              </a:ext>
            </a:extLst>
          </p:cNvPr>
          <p:cNvSpPr/>
          <p:nvPr/>
        </p:nvSpPr>
        <p:spPr>
          <a:xfrm>
            <a:off x="11686242" y="6867572"/>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Is</a:t>
            </a:r>
            <a:r>
              <a:rPr lang="it-IT" sz="1350"/>
              <a:t> the </a:t>
            </a:r>
            <a:r>
              <a:rPr lang="it-IT" sz="1350" err="1"/>
              <a:t>further</a:t>
            </a:r>
            <a:r>
              <a:rPr lang="it-IT" sz="1350"/>
              <a:t> use of </a:t>
            </a:r>
            <a:r>
              <a:rPr lang="it-IT" sz="1350" err="1"/>
              <a:t>material</a:t>
            </a:r>
            <a:r>
              <a:rPr lang="it-IT" sz="1350"/>
              <a:t> </a:t>
            </a:r>
            <a:r>
              <a:rPr lang="it-IT" sz="1350" err="1"/>
              <a:t>lawful</a:t>
            </a:r>
            <a:r>
              <a:rPr lang="it-IT" sz="1350"/>
              <a:t>?</a:t>
            </a:r>
          </a:p>
        </p:txBody>
      </p:sp>
      <p:cxnSp>
        <p:nvCxnSpPr>
          <p:cNvPr id="48" name="Connettore 2 47">
            <a:extLst>
              <a:ext uri="{FF2B5EF4-FFF2-40B4-BE49-F238E27FC236}">
                <a16:creationId xmlns:a16="http://schemas.microsoft.com/office/drawing/2014/main" id="{20043A44-367E-AADE-8FAB-26368FFC4BAD}"/>
              </a:ext>
            </a:extLst>
          </p:cNvPr>
          <p:cNvCxnSpPr>
            <a:stCxn id="45" idx="3"/>
          </p:cNvCxnSpPr>
          <p:nvPr/>
        </p:nvCxnSpPr>
        <p:spPr>
          <a:xfrm>
            <a:off x="13552518" y="4416908"/>
            <a:ext cx="46013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Connettore 2 48">
            <a:extLst>
              <a:ext uri="{FF2B5EF4-FFF2-40B4-BE49-F238E27FC236}">
                <a16:creationId xmlns:a16="http://schemas.microsoft.com/office/drawing/2014/main" id="{BD2203BE-003D-7207-8D0A-8EB26551DA3E}"/>
              </a:ext>
            </a:extLst>
          </p:cNvPr>
          <p:cNvCxnSpPr>
            <a:stCxn id="46" idx="3"/>
          </p:cNvCxnSpPr>
          <p:nvPr/>
        </p:nvCxnSpPr>
        <p:spPr>
          <a:xfrm>
            <a:off x="13552518" y="5854592"/>
            <a:ext cx="46013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Connettore 2 49">
            <a:extLst>
              <a:ext uri="{FF2B5EF4-FFF2-40B4-BE49-F238E27FC236}">
                <a16:creationId xmlns:a16="http://schemas.microsoft.com/office/drawing/2014/main" id="{F85242B9-F569-1724-1AF4-96756A7EC26B}"/>
              </a:ext>
            </a:extLst>
          </p:cNvPr>
          <p:cNvCxnSpPr>
            <a:stCxn id="47" idx="3"/>
          </p:cNvCxnSpPr>
          <p:nvPr/>
        </p:nvCxnSpPr>
        <p:spPr>
          <a:xfrm>
            <a:off x="13552518" y="7292276"/>
            <a:ext cx="460131"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Connettore 2 50">
            <a:extLst>
              <a:ext uri="{FF2B5EF4-FFF2-40B4-BE49-F238E27FC236}">
                <a16:creationId xmlns:a16="http://schemas.microsoft.com/office/drawing/2014/main" id="{766A08AD-14A9-D586-F1F3-F0179C37E925}"/>
              </a:ext>
            </a:extLst>
          </p:cNvPr>
          <p:cNvCxnSpPr>
            <a:stCxn id="39" idx="2"/>
            <a:endCxn id="44" idx="0"/>
          </p:cNvCxnSpPr>
          <p:nvPr/>
        </p:nvCxnSpPr>
        <p:spPr>
          <a:xfrm>
            <a:off x="12619380" y="1966243"/>
            <a:ext cx="0" cy="58827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52" name="Connettore 2 51">
            <a:extLst>
              <a:ext uri="{FF2B5EF4-FFF2-40B4-BE49-F238E27FC236}">
                <a16:creationId xmlns:a16="http://schemas.microsoft.com/office/drawing/2014/main" id="{F83596B6-47D3-6BCF-458D-D6D466E4EA94}"/>
              </a:ext>
            </a:extLst>
          </p:cNvPr>
          <p:cNvCxnSpPr>
            <a:stCxn id="44" idx="2"/>
            <a:endCxn id="45" idx="0"/>
          </p:cNvCxnSpPr>
          <p:nvPr/>
        </p:nvCxnSpPr>
        <p:spPr>
          <a:xfrm>
            <a:off x="12619380" y="3403928"/>
            <a:ext cx="0" cy="5882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Connettore 2 52">
            <a:extLst>
              <a:ext uri="{FF2B5EF4-FFF2-40B4-BE49-F238E27FC236}">
                <a16:creationId xmlns:a16="http://schemas.microsoft.com/office/drawing/2014/main" id="{0C3C2780-FA1D-48EA-DF7F-3D404F95D21C}"/>
              </a:ext>
            </a:extLst>
          </p:cNvPr>
          <p:cNvCxnSpPr>
            <a:stCxn id="45" idx="2"/>
            <a:endCxn id="46" idx="0"/>
          </p:cNvCxnSpPr>
          <p:nvPr/>
        </p:nvCxnSpPr>
        <p:spPr>
          <a:xfrm>
            <a:off x="12619380" y="4841612"/>
            <a:ext cx="0" cy="5882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Connettore 4 84">
            <a:extLst>
              <a:ext uri="{FF2B5EF4-FFF2-40B4-BE49-F238E27FC236}">
                <a16:creationId xmlns:a16="http://schemas.microsoft.com/office/drawing/2014/main" id="{97C3CAF1-31D1-D761-A339-6ABB01D3D72F}"/>
              </a:ext>
            </a:extLst>
          </p:cNvPr>
          <p:cNvCxnSpPr>
            <a:stCxn id="47" idx="2"/>
            <a:endCxn id="42" idx="0"/>
          </p:cNvCxnSpPr>
          <p:nvPr/>
        </p:nvCxnSpPr>
        <p:spPr>
          <a:xfrm rot="5400000">
            <a:off x="11915815" y="7601687"/>
            <a:ext cx="588275" cy="81886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Connettore 2 54">
            <a:extLst>
              <a:ext uri="{FF2B5EF4-FFF2-40B4-BE49-F238E27FC236}">
                <a16:creationId xmlns:a16="http://schemas.microsoft.com/office/drawing/2014/main" id="{B6657F27-FCB5-B616-8591-804B8CA3B7C5}"/>
              </a:ext>
            </a:extLst>
          </p:cNvPr>
          <p:cNvCxnSpPr>
            <a:stCxn id="46" idx="2"/>
            <a:endCxn id="47" idx="0"/>
          </p:cNvCxnSpPr>
          <p:nvPr/>
        </p:nvCxnSpPr>
        <p:spPr>
          <a:xfrm>
            <a:off x="12619380" y="6279296"/>
            <a:ext cx="0" cy="588276"/>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ttore 4 92">
            <a:extLst>
              <a:ext uri="{FF2B5EF4-FFF2-40B4-BE49-F238E27FC236}">
                <a16:creationId xmlns:a16="http://schemas.microsoft.com/office/drawing/2014/main" id="{47B5A686-B278-1ACA-8940-98B18445F98A}"/>
              </a:ext>
            </a:extLst>
          </p:cNvPr>
          <p:cNvCxnSpPr>
            <a:endCxn id="43" idx="0"/>
          </p:cNvCxnSpPr>
          <p:nvPr/>
        </p:nvCxnSpPr>
        <p:spPr>
          <a:xfrm rot="5400000">
            <a:off x="13255465" y="7548068"/>
            <a:ext cx="1012979" cy="501395"/>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rminatore 56">
            <a:extLst>
              <a:ext uri="{FF2B5EF4-FFF2-40B4-BE49-F238E27FC236}">
                <a16:creationId xmlns:a16="http://schemas.microsoft.com/office/drawing/2014/main" id="{FAE54311-CF45-9BF4-E6BB-ABE90CCB583A}"/>
              </a:ext>
            </a:extLst>
          </p:cNvPr>
          <p:cNvSpPr/>
          <p:nvPr/>
        </p:nvSpPr>
        <p:spPr>
          <a:xfrm>
            <a:off x="14456120" y="8305254"/>
            <a:ext cx="1531739" cy="646944"/>
          </a:xfrm>
          <a:prstGeom prst="flowChartTerminator">
            <a:avLst/>
          </a:prstGeom>
          <a:solidFill>
            <a:srgbClr val="92D050"/>
          </a:solidFill>
          <a:ln w="19050"/>
        </p:spPr>
        <p:style>
          <a:lnRef idx="2">
            <a:schemeClr val="accent5"/>
          </a:lnRef>
          <a:fillRef idx="1">
            <a:schemeClr val="lt1"/>
          </a:fillRef>
          <a:effectRef idx="0">
            <a:schemeClr val="accent5"/>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b="1">
                <a:solidFill>
                  <a:schemeClr val="bg1"/>
                </a:solidFill>
              </a:rPr>
              <a:t>END OF WASTE</a:t>
            </a:r>
          </a:p>
        </p:txBody>
      </p:sp>
      <p:sp>
        <p:nvSpPr>
          <p:cNvPr id="58" name="Terminatore 57">
            <a:extLst>
              <a:ext uri="{FF2B5EF4-FFF2-40B4-BE49-F238E27FC236}">
                <a16:creationId xmlns:a16="http://schemas.microsoft.com/office/drawing/2014/main" id="{F776A219-4AF0-BCE6-37D9-347865A8A531}"/>
              </a:ext>
            </a:extLst>
          </p:cNvPr>
          <p:cNvSpPr/>
          <p:nvPr/>
        </p:nvSpPr>
        <p:spPr>
          <a:xfrm>
            <a:off x="16166855" y="8305254"/>
            <a:ext cx="1531739" cy="646944"/>
          </a:xfrm>
          <a:prstGeom prst="flowChartTerminator">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b="1">
                <a:solidFill>
                  <a:schemeClr val="tx1"/>
                </a:solidFill>
              </a:rPr>
              <a:t>WASTE</a:t>
            </a:r>
          </a:p>
        </p:txBody>
      </p:sp>
      <p:sp>
        <p:nvSpPr>
          <p:cNvPr id="59" name="Elaborazione 58">
            <a:extLst>
              <a:ext uri="{FF2B5EF4-FFF2-40B4-BE49-F238E27FC236}">
                <a16:creationId xmlns:a16="http://schemas.microsoft.com/office/drawing/2014/main" id="{735C0F36-5E62-4367-E95E-89352957D34B}"/>
              </a:ext>
            </a:extLst>
          </p:cNvPr>
          <p:cNvSpPr/>
          <p:nvPr/>
        </p:nvSpPr>
        <p:spPr>
          <a:xfrm>
            <a:off x="15107712" y="6867572"/>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a:t>Will the use of the </a:t>
            </a:r>
            <a:r>
              <a:rPr lang="it-IT" sz="1350" err="1"/>
              <a:t>material</a:t>
            </a:r>
            <a:r>
              <a:rPr lang="it-IT" sz="1350"/>
              <a:t>  lead to overall </a:t>
            </a:r>
            <a:r>
              <a:rPr lang="it-IT" sz="1350" err="1"/>
              <a:t>adverse</a:t>
            </a:r>
            <a:r>
              <a:rPr lang="it-IT" sz="1350"/>
              <a:t> impacts?</a:t>
            </a:r>
          </a:p>
        </p:txBody>
      </p:sp>
      <p:cxnSp>
        <p:nvCxnSpPr>
          <p:cNvPr id="60" name="Connettore 4 108">
            <a:extLst>
              <a:ext uri="{FF2B5EF4-FFF2-40B4-BE49-F238E27FC236}">
                <a16:creationId xmlns:a16="http://schemas.microsoft.com/office/drawing/2014/main" id="{2656BDD8-5AF5-DB39-5C6D-201E330A654B}"/>
              </a:ext>
            </a:extLst>
          </p:cNvPr>
          <p:cNvCxnSpPr>
            <a:stCxn id="59" idx="2"/>
            <a:endCxn id="57" idx="0"/>
          </p:cNvCxnSpPr>
          <p:nvPr/>
        </p:nvCxnSpPr>
        <p:spPr>
          <a:xfrm rot="5400000">
            <a:off x="15337285" y="7601687"/>
            <a:ext cx="588275" cy="81886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1" name="Elaborazione 60">
            <a:extLst>
              <a:ext uri="{FF2B5EF4-FFF2-40B4-BE49-F238E27FC236}">
                <a16:creationId xmlns:a16="http://schemas.microsoft.com/office/drawing/2014/main" id="{EB62CE04-6666-6CD1-679D-5A5D9E371E2E}"/>
              </a:ext>
            </a:extLst>
          </p:cNvPr>
          <p:cNvSpPr/>
          <p:nvPr/>
        </p:nvSpPr>
        <p:spPr>
          <a:xfrm>
            <a:off x="15107712" y="5789309"/>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a:t>Does the </a:t>
            </a:r>
            <a:r>
              <a:rPr lang="it-IT" sz="1350" err="1"/>
              <a:t>material</a:t>
            </a:r>
            <a:r>
              <a:rPr lang="it-IT" sz="1350"/>
              <a:t> </a:t>
            </a:r>
            <a:r>
              <a:rPr lang="it-IT" sz="1350" err="1"/>
              <a:t>fulfill</a:t>
            </a:r>
            <a:r>
              <a:rPr lang="it-IT" sz="1350"/>
              <a:t> the technical </a:t>
            </a:r>
            <a:r>
              <a:rPr lang="it-IT" sz="1350" err="1"/>
              <a:t>requirements</a:t>
            </a:r>
            <a:r>
              <a:rPr lang="it-IT" sz="1350"/>
              <a:t> products?</a:t>
            </a:r>
          </a:p>
        </p:txBody>
      </p:sp>
      <p:sp>
        <p:nvSpPr>
          <p:cNvPr id="62" name="Elaborazione 61">
            <a:extLst>
              <a:ext uri="{FF2B5EF4-FFF2-40B4-BE49-F238E27FC236}">
                <a16:creationId xmlns:a16="http://schemas.microsoft.com/office/drawing/2014/main" id="{089F0368-195D-E4A7-809F-55A05B390EFB}"/>
              </a:ext>
            </a:extLst>
          </p:cNvPr>
          <p:cNvSpPr/>
          <p:nvPr/>
        </p:nvSpPr>
        <p:spPr>
          <a:xfrm>
            <a:off x="15107712" y="4711046"/>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Does</a:t>
            </a:r>
            <a:r>
              <a:rPr lang="it-IT" sz="1350"/>
              <a:t> a market or </a:t>
            </a:r>
            <a:r>
              <a:rPr lang="it-IT" sz="1350" err="1"/>
              <a:t>demand</a:t>
            </a:r>
            <a:r>
              <a:rPr lang="it-IT" sz="1350"/>
              <a:t> </a:t>
            </a:r>
            <a:r>
              <a:rPr lang="it-IT" sz="1350" err="1"/>
              <a:t>exist</a:t>
            </a:r>
            <a:r>
              <a:rPr lang="it-IT" sz="1350"/>
              <a:t> for the </a:t>
            </a:r>
            <a:r>
              <a:rPr lang="it-IT" sz="1350" err="1"/>
              <a:t>material</a:t>
            </a:r>
            <a:r>
              <a:rPr lang="it-IT" sz="1350"/>
              <a:t>?</a:t>
            </a:r>
          </a:p>
        </p:txBody>
      </p:sp>
      <p:sp>
        <p:nvSpPr>
          <p:cNvPr id="63" name="Elaborazione 62">
            <a:extLst>
              <a:ext uri="{FF2B5EF4-FFF2-40B4-BE49-F238E27FC236}">
                <a16:creationId xmlns:a16="http://schemas.microsoft.com/office/drawing/2014/main" id="{A4194C5E-6EA2-BACB-A95D-8E580EC583C2}"/>
              </a:ext>
            </a:extLst>
          </p:cNvPr>
          <p:cNvSpPr/>
          <p:nvPr/>
        </p:nvSpPr>
        <p:spPr>
          <a:xfrm>
            <a:off x="15107712" y="3632783"/>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Is</a:t>
            </a:r>
            <a:r>
              <a:rPr lang="it-IT" sz="1350"/>
              <a:t> the </a:t>
            </a:r>
            <a:r>
              <a:rPr lang="it-IT" sz="1350" err="1"/>
              <a:t>material</a:t>
            </a:r>
            <a:r>
              <a:rPr lang="it-IT" sz="1350"/>
              <a:t> </a:t>
            </a:r>
            <a:r>
              <a:rPr lang="it-IT" sz="1350" err="1"/>
              <a:t>commonly</a:t>
            </a:r>
            <a:r>
              <a:rPr lang="it-IT" sz="1350"/>
              <a:t> </a:t>
            </a:r>
            <a:r>
              <a:rPr lang="it-IT" sz="1350" err="1"/>
              <a:t>used</a:t>
            </a:r>
            <a:r>
              <a:rPr lang="it-IT" sz="1350"/>
              <a:t> for </a:t>
            </a:r>
            <a:r>
              <a:rPr lang="it-IT" sz="1350" err="1"/>
              <a:t>specific</a:t>
            </a:r>
            <a:r>
              <a:rPr lang="it-IT" sz="1350"/>
              <a:t> </a:t>
            </a:r>
            <a:r>
              <a:rPr lang="it-IT" sz="1350" err="1"/>
              <a:t>purposes</a:t>
            </a:r>
            <a:r>
              <a:rPr lang="it-IT" sz="1350"/>
              <a:t>?</a:t>
            </a:r>
          </a:p>
        </p:txBody>
      </p:sp>
      <p:sp>
        <p:nvSpPr>
          <p:cNvPr id="64" name="Elaborazione 63">
            <a:extLst>
              <a:ext uri="{FF2B5EF4-FFF2-40B4-BE49-F238E27FC236}">
                <a16:creationId xmlns:a16="http://schemas.microsoft.com/office/drawing/2014/main" id="{AB7E324F-D1D3-98BB-829C-87760146C57F}"/>
              </a:ext>
            </a:extLst>
          </p:cNvPr>
          <p:cNvSpPr/>
          <p:nvPr/>
        </p:nvSpPr>
        <p:spPr>
          <a:xfrm>
            <a:off x="15107712" y="2554520"/>
            <a:ext cx="1866276" cy="849408"/>
          </a:xfrm>
          <a:prstGeom prst="flowChartProcess">
            <a:avLst/>
          </a:prstGeom>
          <a:solidFill>
            <a:srgbClr val="FFFF0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b="1" err="1"/>
              <a:t>Does</a:t>
            </a:r>
            <a:r>
              <a:rPr lang="it-IT" sz="1500" b="1"/>
              <a:t> the </a:t>
            </a:r>
            <a:r>
              <a:rPr lang="it-IT" sz="1500" b="1" err="1"/>
              <a:t>material</a:t>
            </a:r>
            <a:r>
              <a:rPr lang="it-IT" sz="1500" b="1"/>
              <a:t> </a:t>
            </a:r>
            <a:r>
              <a:rPr lang="it-IT" sz="1500" b="1" err="1"/>
              <a:t>undergo</a:t>
            </a:r>
            <a:r>
              <a:rPr lang="it-IT" sz="1500" b="1"/>
              <a:t> a </a:t>
            </a:r>
            <a:r>
              <a:rPr lang="it-IT" sz="1500" b="1" err="1"/>
              <a:t>recovery</a:t>
            </a:r>
            <a:r>
              <a:rPr lang="it-IT" sz="1500" b="1"/>
              <a:t> </a:t>
            </a:r>
            <a:r>
              <a:rPr lang="it-IT" sz="1500" b="1" err="1"/>
              <a:t>operation</a:t>
            </a:r>
            <a:r>
              <a:rPr lang="it-IT" sz="1500" b="1"/>
              <a:t>?</a:t>
            </a:r>
          </a:p>
        </p:txBody>
      </p:sp>
      <p:sp>
        <p:nvSpPr>
          <p:cNvPr id="65" name="Terminatore 64">
            <a:extLst>
              <a:ext uri="{FF2B5EF4-FFF2-40B4-BE49-F238E27FC236}">
                <a16:creationId xmlns:a16="http://schemas.microsoft.com/office/drawing/2014/main" id="{156BFA89-D98F-62D8-23A8-3C67891C3598}"/>
              </a:ext>
            </a:extLst>
          </p:cNvPr>
          <p:cNvSpPr/>
          <p:nvPr/>
        </p:nvSpPr>
        <p:spPr>
          <a:xfrm>
            <a:off x="7618849" y="8299131"/>
            <a:ext cx="1531739" cy="646944"/>
          </a:xfrm>
          <a:prstGeom prst="flowChartTerminator">
            <a:avLst/>
          </a:prstGeom>
          <a:solidFill>
            <a:schemeClr val="bg1"/>
          </a:solidFill>
          <a:ln w="19050"/>
        </p:spPr>
        <p:style>
          <a:lnRef idx="2">
            <a:schemeClr val="accent4"/>
          </a:lnRef>
          <a:fillRef idx="1">
            <a:schemeClr val="lt1"/>
          </a:fillRef>
          <a:effectRef idx="0">
            <a:schemeClr val="accent4"/>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b="1">
                <a:solidFill>
                  <a:schemeClr val="tx1"/>
                </a:solidFill>
              </a:rPr>
              <a:t>WASTE</a:t>
            </a:r>
          </a:p>
        </p:txBody>
      </p:sp>
      <p:sp>
        <p:nvSpPr>
          <p:cNvPr id="66" name="Terminatore 65">
            <a:extLst>
              <a:ext uri="{FF2B5EF4-FFF2-40B4-BE49-F238E27FC236}">
                <a16:creationId xmlns:a16="http://schemas.microsoft.com/office/drawing/2014/main" id="{22420F75-CEEE-57F2-35B9-35FAB7EC7026}"/>
              </a:ext>
            </a:extLst>
          </p:cNvPr>
          <p:cNvSpPr/>
          <p:nvPr/>
        </p:nvSpPr>
        <p:spPr>
          <a:xfrm>
            <a:off x="9329584" y="8299131"/>
            <a:ext cx="1531739" cy="646944"/>
          </a:xfrm>
          <a:prstGeom prst="flowChartTerminator">
            <a:avLst/>
          </a:prstGeom>
          <a:ln w="19050"/>
        </p:spPr>
        <p:style>
          <a:lnRef idx="2">
            <a:schemeClr val="accent6"/>
          </a:lnRef>
          <a:fillRef idx="1">
            <a:schemeClr val="lt1"/>
          </a:fillRef>
          <a:effectRef idx="0">
            <a:schemeClr val="accent6"/>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a:t>PRODUCT</a:t>
            </a:r>
          </a:p>
        </p:txBody>
      </p:sp>
      <p:sp>
        <p:nvSpPr>
          <p:cNvPr id="67" name="Elaborazione 66">
            <a:extLst>
              <a:ext uri="{FF2B5EF4-FFF2-40B4-BE49-F238E27FC236}">
                <a16:creationId xmlns:a16="http://schemas.microsoft.com/office/drawing/2014/main" id="{F3681043-A252-E799-C3C9-B44108003667}"/>
              </a:ext>
            </a:extLst>
          </p:cNvPr>
          <p:cNvSpPr/>
          <p:nvPr/>
        </p:nvSpPr>
        <p:spPr>
          <a:xfrm>
            <a:off x="8270441" y="4707983"/>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Does</a:t>
            </a:r>
            <a:r>
              <a:rPr lang="it-IT" sz="1350"/>
              <a:t> the </a:t>
            </a:r>
            <a:r>
              <a:rPr lang="it-IT" sz="1350" err="1"/>
              <a:t>holder</a:t>
            </a:r>
            <a:r>
              <a:rPr lang="it-IT" sz="1350"/>
              <a:t> </a:t>
            </a:r>
            <a:r>
              <a:rPr lang="it-IT" sz="1350" err="1"/>
              <a:t>discard</a:t>
            </a:r>
            <a:r>
              <a:rPr lang="it-IT" sz="1350"/>
              <a:t> or </a:t>
            </a:r>
            <a:r>
              <a:rPr lang="it-IT" sz="1350" err="1"/>
              <a:t>intend</a:t>
            </a:r>
            <a:r>
              <a:rPr lang="it-IT" sz="1350"/>
              <a:t> to </a:t>
            </a:r>
            <a:r>
              <a:rPr lang="it-IT" sz="1350" err="1"/>
              <a:t>discard</a:t>
            </a:r>
            <a:r>
              <a:rPr lang="it-IT" sz="1350"/>
              <a:t> the </a:t>
            </a:r>
            <a:r>
              <a:rPr lang="it-IT" sz="1350" err="1"/>
              <a:t>material</a:t>
            </a:r>
            <a:r>
              <a:rPr lang="it-IT" sz="1350"/>
              <a:t>?</a:t>
            </a:r>
          </a:p>
        </p:txBody>
      </p:sp>
      <p:sp>
        <p:nvSpPr>
          <p:cNvPr id="68" name="Terminatore 67">
            <a:extLst>
              <a:ext uri="{FF2B5EF4-FFF2-40B4-BE49-F238E27FC236}">
                <a16:creationId xmlns:a16="http://schemas.microsoft.com/office/drawing/2014/main" id="{F394BF97-5C64-3AEB-EC6A-FCE4FA0E5B7D}"/>
              </a:ext>
            </a:extLst>
          </p:cNvPr>
          <p:cNvSpPr/>
          <p:nvPr/>
        </p:nvSpPr>
        <p:spPr>
          <a:xfrm>
            <a:off x="4203047" y="8299131"/>
            <a:ext cx="1531739" cy="646944"/>
          </a:xfrm>
          <a:prstGeom prst="flowChartTerminator">
            <a:avLst/>
          </a:prstGeom>
          <a:ln w="19050"/>
        </p:spPr>
        <p:style>
          <a:lnRef idx="2">
            <a:schemeClr val="accent6"/>
          </a:lnRef>
          <a:fillRef idx="1">
            <a:schemeClr val="lt1"/>
          </a:fillRef>
          <a:effectRef idx="0">
            <a:schemeClr val="accent6"/>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a:t>PRODUCT</a:t>
            </a:r>
          </a:p>
        </p:txBody>
      </p:sp>
      <p:sp>
        <p:nvSpPr>
          <p:cNvPr id="69" name="Terminatore 68">
            <a:extLst>
              <a:ext uri="{FF2B5EF4-FFF2-40B4-BE49-F238E27FC236}">
                <a16:creationId xmlns:a16="http://schemas.microsoft.com/office/drawing/2014/main" id="{2E617348-15EC-E7AC-DC62-29D54E1C1798}"/>
              </a:ext>
            </a:extLst>
          </p:cNvPr>
          <p:cNvSpPr/>
          <p:nvPr/>
        </p:nvSpPr>
        <p:spPr>
          <a:xfrm>
            <a:off x="5913782" y="8299131"/>
            <a:ext cx="1531739" cy="646944"/>
          </a:xfrm>
          <a:prstGeom prst="flowChartTerminator">
            <a:avLst/>
          </a:prstGeom>
          <a:ln w="19050"/>
        </p:spPr>
        <p:style>
          <a:lnRef idx="2">
            <a:schemeClr val="accent1"/>
          </a:lnRef>
          <a:fillRef idx="1">
            <a:schemeClr val="lt1"/>
          </a:fillRef>
          <a:effectRef idx="0">
            <a:schemeClr val="accent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500"/>
              <a:t>PRODUCTION RESIDUE</a:t>
            </a:r>
          </a:p>
        </p:txBody>
      </p:sp>
      <p:sp>
        <p:nvSpPr>
          <p:cNvPr id="70" name="Elaborazione 69">
            <a:extLst>
              <a:ext uri="{FF2B5EF4-FFF2-40B4-BE49-F238E27FC236}">
                <a16:creationId xmlns:a16="http://schemas.microsoft.com/office/drawing/2014/main" id="{05627475-427E-33F7-39CE-957B712ECBFE}"/>
              </a:ext>
            </a:extLst>
          </p:cNvPr>
          <p:cNvSpPr/>
          <p:nvPr/>
        </p:nvSpPr>
        <p:spPr>
          <a:xfrm>
            <a:off x="4854639" y="4707983"/>
            <a:ext cx="1866276" cy="849408"/>
          </a:xfrm>
          <a:prstGeom prst="flowChartProcess">
            <a:avLst/>
          </a:prstGeom>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350" err="1"/>
              <a:t>Is</a:t>
            </a:r>
            <a:r>
              <a:rPr lang="it-IT" sz="1350"/>
              <a:t>  the </a:t>
            </a:r>
            <a:r>
              <a:rPr lang="it-IT" sz="1350" err="1"/>
              <a:t>material</a:t>
            </a:r>
            <a:r>
              <a:rPr lang="it-IT" sz="1350"/>
              <a:t> </a:t>
            </a:r>
            <a:r>
              <a:rPr lang="it-IT" sz="1350" err="1"/>
              <a:t>resulting</a:t>
            </a:r>
            <a:r>
              <a:rPr lang="it-IT" sz="1350"/>
              <a:t> from the production </a:t>
            </a:r>
            <a:r>
              <a:rPr lang="it-IT" sz="1350" err="1"/>
              <a:t>process</a:t>
            </a:r>
            <a:r>
              <a:rPr lang="it-IT" sz="1350"/>
              <a:t> </a:t>
            </a:r>
            <a:r>
              <a:rPr lang="it-IT" sz="1350" err="1"/>
              <a:t>deliberately</a:t>
            </a:r>
            <a:r>
              <a:rPr lang="it-IT" sz="1350"/>
              <a:t> </a:t>
            </a:r>
            <a:r>
              <a:rPr lang="it-IT" sz="1350" err="1"/>
              <a:t>created</a:t>
            </a:r>
            <a:r>
              <a:rPr lang="it-IT" sz="1350"/>
              <a:t>?  </a:t>
            </a:r>
          </a:p>
        </p:txBody>
      </p:sp>
      <p:cxnSp>
        <p:nvCxnSpPr>
          <p:cNvPr id="71" name="Connettore 2 70">
            <a:extLst>
              <a:ext uri="{FF2B5EF4-FFF2-40B4-BE49-F238E27FC236}">
                <a16:creationId xmlns:a16="http://schemas.microsoft.com/office/drawing/2014/main" id="{E5188F06-A5E0-54E4-1A2A-1A796EF2DC31}"/>
              </a:ext>
            </a:extLst>
          </p:cNvPr>
          <p:cNvCxnSpPr>
            <a:stCxn id="37" idx="2"/>
            <a:endCxn id="70" idx="0"/>
          </p:cNvCxnSpPr>
          <p:nvPr/>
        </p:nvCxnSpPr>
        <p:spPr>
          <a:xfrm flipH="1">
            <a:off x="5787778" y="1966243"/>
            <a:ext cx="8717" cy="2741741"/>
          </a:xfrm>
          <a:prstGeom prst="straightConnector1">
            <a:avLst/>
          </a:prstGeom>
          <a:ln w="19050">
            <a:tailEnd type="triangle"/>
          </a:ln>
        </p:spPr>
        <p:style>
          <a:lnRef idx="1">
            <a:schemeClr val="accent2"/>
          </a:lnRef>
          <a:fillRef idx="0">
            <a:schemeClr val="accent2"/>
          </a:fillRef>
          <a:effectRef idx="0">
            <a:schemeClr val="accent2"/>
          </a:effectRef>
          <a:fontRef idx="minor">
            <a:schemeClr val="tx1"/>
          </a:fontRef>
        </p:style>
      </p:cxnSp>
      <p:cxnSp>
        <p:nvCxnSpPr>
          <p:cNvPr id="72" name="Connettore 2 71">
            <a:extLst>
              <a:ext uri="{FF2B5EF4-FFF2-40B4-BE49-F238E27FC236}">
                <a16:creationId xmlns:a16="http://schemas.microsoft.com/office/drawing/2014/main" id="{FEE92B69-5D65-559B-83DD-1FBEED72008B}"/>
              </a:ext>
            </a:extLst>
          </p:cNvPr>
          <p:cNvCxnSpPr>
            <a:stCxn id="38" idx="2"/>
            <a:endCxn id="67" idx="0"/>
          </p:cNvCxnSpPr>
          <p:nvPr/>
        </p:nvCxnSpPr>
        <p:spPr>
          <a:xfrm>
            <a:off x="9203579" y="1966243"/>
            <a:ext cx="0" cy="2741741"/>
          </a:xfrm>
          <a:prstGeom prst="straightConnector1">
            <a:avLst/>
          </a:prstGeom>
          <a:ln w="19050">
            <a:tailEnd type="triangle"/>
          </a:ln>
        </p:spPr>
        <p:style>
          <a:lnRef idx="1">
            <a:schemeClr val="accent6"/>
          </a:lnRef>
          <a:fillRef idx="0">
            <a:schemeClr val="accent6"/>
          </a:fillRef>
          <a:effectRef idx="0">
            <a:schemeClr val="accent6"/>
          </a:effectRef>
          <a:fontRef idx="minor">
            <a:schemeClr val="tx1"/>
          </a:fontRef>
        </p:style>
      </p:cxnSp>
      <p:cxnSp>
        <p:nvCxnSpPr>
          <p:cNvPr id="73" name="Connettore 4 125">
            <a:extLst>
              <a:ext uri="{FF2B5EF4-FFF2-40B4-BE49-F238E27FC236}">
                <a16:creationId xmlns:a16="http://schemas.microsoft.com/office/drawing/2014/main" id="{A2C7EDB2-6457-122B-28E3-2BC0F6B855C5}"/>
              </a:ext>
            </a:extLst>
          </p:cNvPr>
          <p:cNvCxnSpPr>
            <a:stCxn id="67" idx="2"/>
            <a:endCxn id="65" idx="0"/>
          </p:cNvCxnSpPr>
          <p:nvPr/>
        </p:nvCxnSpPr>
        <p:spPr>
          <a:xfrm rot="5400000">
            <a:off x="7423280" y="6518831"/>
            <a:ext cx="2741741" cy="81886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Connettore 4 127">
            <a:extLst>
              <a:ext uri="{FF2B5EF4-FFF2-40B4-BE49-F238E27FC236}">
                <a16:creationId xmlns:a16="http://schemas.microsoft.com/office/drawing/2014/main" id="{767DC9FE-6679-6FD7-2D02-4999A0CFE7E4}"/>
              </a:ext>
            </a:extLst>
          </p:cNvPr>
          <p:cNvCxnSpPr>
            <a:stCxn id="67" idx="3"/>
            <a:endCxn id="66" idx="0"/>
          </p:cNvCxnSpPr>
          <p:nvPr/>
        </p:nvCxnSpPr>
        <p:spPr>
          <a:xfrm flipH="1">
            <a:off x="10095454" y="5132687"/>
            <a:ext cx="41264" cy="3166445"/>
          </a:xfrm>
          <a:prstGeom prst="bentConnector4">
            <a:avLst>
              <a:gd name="adj1" fmla="val -831001"/>
              <a:gd name="adj2" fmla="val 5670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Connettore 4 129">
            <a:extLst>
              <a:ext uri="{FF2B5EF4-FFF2-40B4-BE49-F238E27FC236}">
                <a16:creationId xmlns:a16="http://schemas.microsoft.com/office/drawing/2014/main" id="{89860B28-EBF5-2CD3-D826-B2CB4BD4BF65}"/>
              </a:ext>
            </a:extLst>
          </p:cNvPr>
          <p:cNvCxnSpPr>
            <a:stCxn id="70" idx="2"/>
            <a:endCxn id="68" idx="0"/>
          </p:cNvCxnSpPr>
          <p:nvPr/>
        </p:nvCxnSpPr>
        <p:spPr>
          <a:xfrm rot="5400000">
            <a:off x="4007479" y="6518831"/>
            <a:ext cx="2741741" cy="818861"/>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Connettore 4 131">
            <a:extLst>
              <a:ext uri="{FF2B5EF4-FFF2-40B4-BE49-F238E27FC236}">
                <a16:creationId xmlns:a16="http://schemas.microsoft.com/office/drawing/2014/main" id="{55016C77-4724-A51B-6EED-17FF0A4548E9}"/>
              </a:ext>
            </a:extLst>
          </p:cNvPr>
          <p:cNvCxnSpPr>
            <a:stCxn id="70" idx="3"/>
            <a:endCxn id="69" idx="0"/>
          </p:cNvCxnSpPr>
          <p:nvPr/>
        </p:nvCxnSpPr>
        <p:spPr>
          <a:xfrm flipH="1">
            <a:off x="6679652" y="5132687"/>
            <a:ext cx="41264" cy="3166445"/>
          </a:xfrm>
          <a:prstGeom prst="bentConnector4">
            <a:avLst>
              <a:gd name="adj1" fmla="val -831001"/>
              <a:gd name="adj2" fmla="val 56706"/>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Connettore 2 76">
            <a:extLst>
              <a:ext uri="{FF2B5EF4-FFF2-40B4-BE49-F238E27FC236}">
                <a16:creationId xmlns:a16="http://schemas.microsoft.com/office/drawing/2014/main" id="{5929D3E9-2ED2-FDFC-10CE-8C14960CE3D5}"/>
              </a:ext>
            </a:extLst>
          </p:cNvPr>
          <p:cNvCxnSpPr>
            <a:stCxn id="40" idx="2"/>
            <a:endCxn id="64" idx="0"/>
          </p:cNvCxnSpPr>
          <p:nvPr/>
        </p:nvCxnSpPr>
        <p:spPr>
          <a:xfrm>
            <a:off x="16040850" y="1966243"/>
            <a:ext cx="0" cy="588278"/>
          </a:xfrm>
          <a:prstGeom prst="straightConnector1">
            <a:avLst/>
          </a:prstGeom>
          <a:ln w="19050">
            <a:tailEnd type="triangle"/>
          </a:ln>
        </p:spPr>
        <p:style>
          <a:lnRef idx="1">
            <a:schemeClr val="accent4"/>
          </a:lnRef>
          <a:fillRef idx="0">
            <a:schemeClr val="accent4"/>
          </a:fillRef>
          <a:effectRef idx="0">
            <a:schemeClr val="accent4"/>
          </a:effectRef>
          <a:fontRef idx="minor">
            <a:schemeClr val="tx1"/>
          </a:fontRef>
        </p:style>
      </p:cxnSp>
      <p:cxnSp>
        <p:nvCxnSpPr>
          <p:cNvPr id="78" name="Connettore 2 77">
            <a:extLst>
              <a:ext uri="{FF2B5EF4-FFF2-40B4-BE49-F238E27FC236}">
                <a16:creationId xmlns:a16="http://schemas.microsoft.com/office/drawing/2014/main" id="{3AD24F94-CABF-E1E3-312C-5783A23460E0}"/>
              </a:ext>
            </a:extLst>
          </p:cNvPr>
          <p:cNvCxnSpPr>
            <a:stCxn id="64" idx="2"/>
            <a:endCxn id="63" idx="0"/>
          </p:cNvCxnSpPr>
          <p:nvPr/>
        </p:nvCxnSpPr>
        <p:spPr>
          <a:xfrm>
            <a:off x="16040850" y="3403928"/>
            <a:ext cx="0" cy="228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Connettore 2 78">
            <a:extLst>
              <a:ext uri="{FF2B5EF4-FFF2-40B4-BE49-F238E27FC236}">
                <a16:creationId xmlns:a16="http://schemas.microsoft.com/office/drawing/2014/main" id="{ACCE9960-35CC-BA9F-E089-B75FAD7C3D4E}"/>
              </a:ext>
            </a:extLst>
          </p:cNvPr>
          <p:cNvCxnSpPr>
            <a:stCxn id="63" idx="2"/>
            <a:endCxn id="62" idx="0"/>
          </p:cNvCxnSpPr>
          <p:nvPr/>
        </p:nvCxnSpPr>
        <p:spPr>
          <a:xfrm>
            <a:off x="16040850" y="4482191"/>
            <a:ext cx="0" cy="228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Connettore 2 79">
            <a:extLst>
              <a:ext uri="{FF2B5EF4-FFF2-40B4-BE49-F238E27FC236}">
                <a16:creationId xmlns:a16="http://schemas.microsoft.com/office/drawing/2014/main" id="{2DF3C119-CDDC-DD97-06D8-D4C2E468BFBF}"/>
              </a:ext>
            </a:extLst>
          </p:cNvPr>
          <p:cNvCxnSpPr>
            <a:stCxn id="62" idx="2"/>
            <a:endCxn id="61" idx="0"/>
          </p:cNvCxnSpPr>
          <p:nvPr/>
        </p:nvCxnSpPr>
        <p:spPr>
          <a:xfrm>
            <a:off x="16040850" y="5560454"/>
            <a:ext cx="0" cy="228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1" name="Connettore 2 80">
            <a:extLst>
              <a:ext uri="{FF2B5EF4-FFF2-40B4-BE49-F238E27FC236}">
                <a16:creationId xmlns:a16="http://schemas.microsoft.com/office/drawing/2014/main" id="{FE58002F-DD89-01DA-4BD6-2719F6EA71D7}"/>
              </a:ext>
            </a:extLst>
          </p:cNvPr>
          <p:cNvCxnSpPr>
            <a:stCxn id="61" idx="2"/>
            <a:endCxn id="59" idx="0"/>
          </p:cNvCxnSpPr>
          <p:nvPr/>
        </p:nvCxnSpPr>
        <p:spPr>
          <a:xfrm>
            <a:off x="16040850" y="6638717"/>
            <a:ext cx="0" cy="22885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2" name="Connettore 4 145">
            <a:extLst>
              <a:ext uri="{FF2B5EF4-FFF2-40B4-BE49-F238E27FC236}">
                <a16:creationId xmlns:a16="http://schemas.microsoft.com/office/drawing/2014/main" id="{705F2AF7-C356-51BC-4D8C-7B542C298924}"/>
              </a:ext>
            </a:extLst>
          </p:cNvPr>
          <p:cNvCxnSpPr>
            <a:endCxn id="58" idx="0"/>
          </p:cNvCxnSpPr>
          <p:nvPr/>
        </p:nvCxnSpPr>
        <p:spPr>
          <a:xfrm rot="5400000">
            <a:off x="16656302" y="7568701"/>
            <a:ext cx="1012979" cy="460130"/>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ttore 2 82">
            <a:extLst>
              <a:ext uri="{FF2B5EF4-FFF2-40B4-BE49-F238E27FC236}">
                <a16:creationId xmlns:a16="http://schemas.microsoft.com/office/drawing/2014/main" id="{809D114D-3143-214E-9B3E-BF0032BAE9C3}"/>
              </a:ext>
            </a:extLst>
          </p:cNvPr>
          <p:cNvCxnSpPr>
            <a:stCxn id="61" idx="3"/>
          </p:cNvCxnSpPr>
          <p:nvPr/>
        </p:nvCxnSpPr>
        <p:spPr>
          <a:xfrm>
            <a:off x="16973988" y="6214013"/>
            <a:ext cx="4188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ttore 2 83">
            <a:extLst>
              <a:ext uri="{FF2B5EF4-FFF2-40B4-BE49-F238E27FC236}">
                <a16:creationId xmlns:a16="http://schemas.microsoft.com/office/drawing/2014/main" id="{A84EF690-5DC7-2A18-C8B8-232C20781CDE}"/>
              </a:ext>
            </a:extLst>
          </p:cNvPr>
          <p:cNvCxnSpPr>
            <a:stCxn id="63" idx="3"/>
          </p:cNvCxnSpPr>
          <p:nvPr/>
        </p:nvCxnSpPr>
        <p:spPr>
          <a:xfrm>
            <a:off x="16973988" y="4057487"/>
            <a:ext cx="4188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5" name="Connettore 2 84">
            <a:extLst>
              <a:ext uri="{FF2B5EF4-FFF2-40B4-BE49-F238E27FC236}">
                <a16:creationId xmlns:a16="http://schemas.microsoft.com/office/drawing/2014/main" id="{29C6FD78-5B92-76AA-6EB7-1BDDC3DD1C17}"/>
              </a:ext>
            </a:extLst>
          </p:cNvPr>
          <p:cNvCxnSpPr>
            <a:stCxn id="62" idx="3"/>
          </p:cNvCxnSpPr>
          <p:nvPr/>
        </p:nvCxnSpPr>
        <p:spPr>
          <a:xfrm flipV="1">
            <a:off x="16973988" y="5132687"/>
            <a:ext cx="418866" cy="306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6" name="CasellaDiTesto 85">
            <a:extLst>
              <a:ext uri="{FF2B5EF4-FFF2-40B4-BE49-F238E27FC236}">
                <a16:creationId xmlns:a16="http://schemas.microsoft.com/office/drawing/2014/main" id="{D08EADA7-985A-14B2-427C-2FF6DDE1D1C4}"/>
              </a:ext>
            </a:extLst>
          </p:cNvPr>
          <p:cNvSpPr txBox="1"/>
          <p:nvPr/>
        </p:nvSpPr>
        <p:spPr>
          <a:xfrm>
            <a:off x="9105321" y="5524840"/>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87" name="CasellaDiTesto 86">
            <a:extLst>
              <a:ext uri="{FF2B5EF4-FFF2-40B4-BE49-F238E27FC236}">
                <a16:creationId xmlns:a16="http://schemas.microsoft.com/office/drawing/2014/main" id="{9B1A7EE8-D405-2AD3-C2E3-1CDF84967F6C}"/>
              </a:ext>
            </a:extLst>
          </p:cNvPr>
          <p:cNvSpPr txBox="1"/>
          <p:nvPr/>
        </p:nvSpPr>
        <p:spPr>
          <a:xfrm>
            <a:off x="5689520" y="552483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88" name="CasellaDiTesto 87">
            <a:extLst>
              <a:ext uri="{FF2B5EF4-FFF2-40B4-BE49-F238E27FC236}">
                <a16:creationId xmlns:a16="http://schemas.microsoft.com/office/drawing/2014/main" id="{44E9F7B3-5FAA-F487-DBA9-3972C90F4F48}"/>
              </a:ext>
            </a:extLst>
          </p:cNvPr>
          <p:cNvSpPr txBox="1"/>
          <p:nvPr/>
        </p:nvSpPr>
        <p:spPr>
          <a:xfrm>
            <a:off x="12539727" y="3358493"/>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89" name="CasellaDiTesto 88">
            <a:extLst>
              <a:ext uri="{FF2B5EF4-FFF2-40B4-BE49-F238E27FC236}">
                <a16:creationId xmlns:a16="http://schemas.microsoft.com/office/drawing/2014/main" id="{30F8AE7E-3720-220F-3EAC-1AAB1E5BFA8C}"/>
              </a:ext>
            </a:extLst>
          </p:cNvPr>
          <p:cNvSpPr txBox="1"/>
          <p:nvPr/>
        </p:nvSpPr>
        <p:spPr>
          <a:xfrm>
            <a:off x="15956795" y="7671209"/>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90" name="CasellaDiTesto 89">
            <a:extLst>
              <a:ext uri="{FF2B5EF4-FFF2-40B4-BE49-F238E27FC236}">
                <a16:creationId xmlns:a16="http://schemas.microsoft.com/office/drawing/2014/main" id="{2727119A-3482-F55D-4028-988F614439A0}"/>
              </a:ext>
            </a:extLst>
          </p:cNvPr>
          <p:cNvSpPr txBox="1"/>
          <p:nvPr/>
        </p:nvSpPr>
        <p:spPr>
          <a:xfrm>
            <a:off x="12539727" y="479657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91" name="CasellaDiTesto 90">
            <a:extLst>
              <a:ext uri="{FF2B5EF4-FFF2-40B4-BE49-F238E27FC236}">
                <a16:creationId xmlns:a16="http://schemas.microsoft.com/office/drawing/2014/main" id="{AF41FC5C-7025-66EB-0A8D-DB8FF8CC4DCA}"/>
              </a:ext>
            </a:extLst>
          </p:cNvPr>
          <p:cNvSpPr txBox="1"/>
          <p:nvPr/>
        </p:nvSpPr>
        <p:spPr>
          <a:xfrm>
            <a:off x="12539727" y="6243251"/>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92" name="CasellaDiTesto 91">
            <a:extLst>
              <a:ext uri="{FF2B5EF4-FFF2-40B4-BE49-F238E27FC236}">
                <a16:creationId xmlns:a16="http://schemas.microsoft.com/office/drawing/2014/main" id="{2987325C-3B93-5EAD-DAAE-5FBEB5DB8C72}"/>
              </a:ext>
            </a:extLst>
          </p:cNvPr>
          <p:cNvSpPr txBox="1"/>
          <p:nvPr/>
        </p:nvSpPr>
        <p:spPr>
          <a:xfrm>
            <a:off x="12539727" y="7682722"/>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YES</a:t>
            </a:r>
          </a:p>
        </p:txBody>
      </p:sp>
      <p:sp>
        <p:nvSpPr>
          <p:cNvPr id="93" name="CasellaDiTesto 92">
            <a:extLst>
              <a:ext uri="{FF2B5EF4-FFF2-40B4-BE49-F238E27FC236}">
                <a16:creationId xmlns:a16="http://schemas.microsoft.com/office/drawing/2014/main" id="{F67ED421-4F6D-3D6B-93D8-A99D2AAE9265}"/>
              </a:ext>
            </a:extLst>
          </p:cNvPr>
          <p:cNvSpPr txBox="1"/>
          <p:nvPr/>
        </p:nvSpPr>
        <p:spPr>
          <a:xfrm>
            <a:off x="6653297" y="4864837"/>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94" name="CasellaDiTesto 93">
            <a:extLst>
              <a:ext uri="{FF2B5EF4-FFF2-40B4-BE49-F238E27FC236}">
                <a16:creationId xmlns:a16="http://schemas.microsoft.com/office/drawing/2014/main" id="{447D4FEE-6BCC-4BED-5C53-D56E8F7214FA}"/>
              </a:ext>
            </a:extLst>
          </p:cNvPr>
          <p:cNvSpPr txBox="1"/>
          <p:nvPr/>
        </p:nvSpPr>
        <p:spPr>
          <a:xfrm>
            <a:off x="10074297" y="485798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95" name="CasellaDiTesto 94">
            <a:extLst>
              <a:ext uri="{FF2B5EF4-FFF2-40B4-BE49-F238E27FC236}">
                <a16:creationId xmlns:a16="http://schemas.microsoft.com/office/drawing/2014/main" id="{303B9820-95FB-F8DC-AFA5-698C39D12CDC}"/>
              </a:ext>
            </a:extLst>
          </p:cNvPr>
          <p:cNvSpPr txBox="1"/>
          <p:nvPr/>
        </p:nvSpPr>
        <p:spPr>
          <a:xfrm>
            <a:off x="13499882" y="412946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96" name="CasellaDiTesto 95">
            <a:extLst>
              <a:ext uri="{FF2B5EF4-FFF2-40B4-BE49-F238E27FC236}">
                <a16:creationId xmlns:a16="http://schemas.microsoft.com/office/drawing/2014/main" id="{D9036245-13C6-01C6-B4BA-CCAC6F1EEC21}"/>
              </a:ext>
            </a:extLst>
          </p:cNvPr>
          <p:cNvSpPr txBox="1"/>
          <p:nvPr/>
        </p:nvSpPr>
        <p:spPr>
          <a:xfrm>
            <a:off x="13499882" y="5570833"/>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97" name="CasellaDiTesto 96">
            <a:extLst>
              <a:ext uri="{FF2B5EF4-FFF2-40B4-BE49-F238E27FC236}">
                <a16:creationId xmlns:a16="http://schemas.microsoft.com/office/drawing/2014/main" id="{F28A6222-84DB-D514-99E8-A002E1CCCBF3}"/>
              </a:ext>
            </a:extLst>
          </p:cNvPr>
          <p:cNvSpPr txBox="1"/>
          <p:nvPr/>
        </p:nvSpPr>
        <p:spPr>
          <a:xfrm>
            <a:off x="13499882" y="700112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98" name="CasellaDiTesto 97">
            <a:extLst>
              <a:ext uri="{FF2B5EF4-FFF2-40B4-BE49-F238E27FC236}">
                <a16:creationId xmlns:a16="http://schemas.microsoft.com/office/drawing/2014/main" id="{FF2A86AF-076D-A929-A43A-0DA65C62F1B8}"/>
              </a:ext>
            </a:extLst>
          </p:cNvPr>
          <p:cNvSpPr txBox="1"/>
          <p:nvPr/>
        </p:nvSpPr>
        <p:spPr>
          <a:xfrm>
            <a:off x="16924341" y="2686097"/>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cxnSp>
        <p:nvCxnSpPr>
          <p:cNvPr id="99" name="Connettore 4 184">
            <a:extLst>
              <a:ext uri="{FF2B5EF4-FFF2-40B4-BE49-F238E27FC236}">
                <a16:creationId xmlns:a16="http://schemas.microsoft.com/office/drawing/2014/main" id="{92258AF9-4FCA-4D31-3787-C7FF6A0CD9D5}"/>
              </a:ext>
            </a:extLst>
          </p:cNvPr>
          <p:cNvCxnSpPr>
            <a:stCxn id="44" idx="3"/>
          </p:cNvCxnSpPr>
          <p:nvPr/>
        </p:nvCxnSpPr>
        <p:spPr>
          <a:xfrm>
            <a:off x="13552518" y="2979224"/>
            <a:ext cx="460131" cy="4313052"/>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Connettore 4 197">
            <a:extLst>
              <a:ext uri="{FF2B5EF4-FFF2-40B4-BE49-F238E27FC236}">
                <a16:creationId xmlns:a16="http://schemas.microsoft.com/office/drawing/2014/main" id="{A9129BAE-7C39-F126-832B-0C29BA04E7C7}"/>
              </a:ext>
            </a:extLst>
          </p:cNvPr>
          <p:cNvCxnSpPr>
            <a:stCxn id="64" idx="3"/>
          </p:cNvCxnSpPr>
          <p:nvPr/>
        </p:nvCxnSpPr>
        <p:spPr>
          <a:xfrm>
            <a:off x="16973988" y="2979224"/>
            <a:ext cx="418866" cy="4313052"/>
          </a:xfrm>
          <a:prstGeom prst="bentConnector2">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Connettore 2 100">
            <a:extLst>
              <a:ext uri="{FF2B5EF4-FFF2-40B4-BE49-F238E27FC236}">
                <a16:creationId xmlns:a16="http://schemas.microsoft.com/office/drawing/2014/main" id="{73928308-09CA-BC2D-7CF4-837A7343B59A}"/>
              </a:ext>
            </a:extLst>
          </p:cNvPr>
          <p:cNvCxnSpPr/>
          <p:nvPr/>
        </p:nvCxnSpPr>
        <p:spPr>
          <a:xfrm>
            <a:off x="16973988" y="7302054"/>
            <a:ext cx="418866" cy="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2" name="CasellaDiTesto 101">
            <a:extLst>
              <a:ext uri="{FF2B5EF4-FFF2-40B4-BE49-F238E27FC236}">
                <a16:creationId xmlns:a16="http://schemas.microsoft.com/office/drawing/2014/main" id="{6466152B-67C1-A6C1-FED2-0C4A4D341984}"/>
              </a:ext>
            </a:extLst>
          </p:cNvPr>
          <p:cNvSpPr txBox="1"/>
          <p:nvPr/>
        </p:nvSpPr>
        <p:spPr>
          <a:xfrm>
            <a:off x="16924341" y="7001128"/>
            <a:ext cx="695325" cy="25391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1050"/>
              <a:t>NO</a:t>
            </a:r>
          </a:p>
        </p:txBody>
      </p:sp>
      <p:sp>
        <p:nvSpPr>
          <p:cNvPr id="105" name="Elaborazione 104">
            <a:extLst>
              <a:ext uri="{FF2B5EF4-FFF2-40B4-BE49-F238E27FC236}">
                <a16:creationId xmlns:a16="http://schemas.microsoft.com/office/drawing/2014/main" id="{6D834D31-D77D-0016-C30D-E2F89F84C9FC}"/>
              </a:ext>
            </a:extLst>
          </p:cNvPr>
          <p:cNvSpPr/>
          <p:nvPr/>
        </p:nvSpPr>
        <p:spPr>
          <a:xfrm>
            <a:off x="11276812" y="9362309"/>
            <a:ext cx="2138321" cy="849408"/>
          </a:xfrm>
          <a:prstGeom prst="flowChartProcess">
            <a:avLst/>
          </a:prstGeom>
          <a:solidFill>
            <a:srgbClr val="FF0000"/>
          </a:solidFill>
          <a:ln w="19050">
            <a:solidFill>
              <a:schemeClr val="tx1"/>
            </a:solidFill>
          </a:ln>
        </p:spPr>
        <p:style>
          <a:lnRef idx="2">
            <a:schemeClr val="dk1"/>
          </a:lnRef>
          <a:fillRef idx="1">
            <a:schemeClr val="lt1"/>
          </a:fillRef>
          <a:effectRef idx="0">
            <a:schemeClr val="dk1"/>
          </a:effectRef>
          <a:fontRef idx="minor">
            <a:schemeClr val="dk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1650" err="1">
                <a:solidFill>
                  <a:schemeClr val="bg1"/>
                </a:solidFill>
              </a:rPr>
              <a:t>Hazardous</a:t>
            </a:r>
            <a:r>
              <a:rPr lang="it-IT" sz="1650">
                <a:solidFill>
                  <a:schemeClr val="bg1"/>
                </a:solidFill>
              </a:rPr>
              <a:t> Waste </a:t>
            </a:r>
            <a:r>
              <a:rPr lang="it-IT" sz="1650" err="1">
                <a:solidFill>
                  <a:schemeClr val="bg1"/>
                </a:solidFill>
              </a:rPr>
              <a:t>classification</a:t>
            </a:r>
            <a:endParaRPr lang="it-IT" sz="1650">
              <a:solidFill>
                <a:schemeClr val="bg1"/>
              </a:solidFill>
            </a:endParaRPr>
          </a:p>
        </p:txBody>
      </p:sp>
      <p:cxnSp>
        <p:nvCxnSpPr>
          <p:cNvPr id="108" name="Connettore a gomito 107">
            <a:extLst>
              <a:ext uri="{FF2B5EF4-FFF2-40B4-BE49-F238E27FC236}">
                <a16:creationId xmlns:a16="http://schemas.microsoft.com/office/drawing/2014/main" id="{E451859C-98CE-8C40-D265-13A6D6ECBCD0}"/>
              </a:ext>
            </a:extLst>
          </p:cNvPr>
          <p:cNvCxnSpPr>
            <a:cxnSpLocks/>
            <a:stCxn id="65" idx="2"/>
            <a:endCxn id="105" idx="0"/>
          </p:cNvCxnSpPr>
          <p:nvPr/>
        </p:nvCxnSpPr>
        <p:spPr>
          <a:xfrm rot="16200000" flipH="1">
            <a:off x="10157230" y="7173564"/>
            <a:ext cx="416234" cy="3961254"/>
          </a:xfrm>
          <a:prstGeom prst="bentConnector3">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cxnSp>
        <p:nvCxnSpPr>
          <p:cNvPr id="109" name="Connettore a gomito 108">
            <a:extLst>
              <a:ext uri="{FF2B5EF4-FFF2-40B4-BE49-F238E27FC236}">
                <a16:creationId xmlns:a16="http://schemas.microsoft.com/office/drawing/2014/main" id="{8C6CA362-4080-4DE0-3F7F-97E27118DEC1}"/>
              </a:ext>
            </a:extLst>
          </p:cNvPr>
          <p:cNvCxnSpPr>
            <a:cxnSpLocks/>
            <a:stCxn id="43" idx="2"/>
            <a:endCxn id="105" idx="0"/>
          </p:cNvCxnSpPr>
          <p:nvPr/>
        </p:nvCxnSpPr>
        <p:spPr>
          <a:xfrm rot="5400000">
            <a:off x="12723560" y="8574613"/>
            <a:ext cx="410111" cy="1165283"/>
          </a:xfrm>
          <a:prstGeom prst="bentConnector3">
            <a:avLst>
              <a:gd name="adj1" fmla="val 50000"/>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2" name="Connettore a gomito 111">
            <a:extLst>
              <a:ext uri="{FF2B5EF4-FFF2-40B4-BE49-F238E27FC236}">
                <a16:creationId xmlns:a16="http://schemas.microsoft.com/office/drawing/2014/main" id="{A814F0B7-33FB-96F0-6C78-B20422BBB3D7}"/>
              </a:ext>
            </a:extLst>
          </p:cNvPr>
          <p:cNvCxnSpPr>
            <a:cxnSpLocks/>
            <a:stCxn id="58" idx="2"/>
            <a:endCxn id="105" idx="0"/>
          </p:cNvCxnSpPr>
          <p:nvPr/>
        </p:nvCxnSpPr>
        <p:spPr>
          <a:xfrm rot="5400000">
            <a:off x="14434295" y="6863878"/>
            <a:ext cx="410111" cy="4586753"/>
          </a:xfrm>
          <a:prstGeom prst="bentConnector3">
            <a:avLst>
              <a:gd name="adj1" fmla="val 50000"/>
            </a:avLst>
          </a:prstGeom>
          <a:ln>
            <a:solidFill>
              <a:srgbClr val="FF0000"/>
            </a:solidFill>
            <a:tailEnd type="triangle"/>
          </a:ln>
        </p:spPr>
        <p:style>
          <a:lnRef idx="3">
            <a:schemeClr val="dk1"/>
          </a:lnRef>
          <a:fillRef idx="0">
            <a:schemeClr val="dk1"/>
          </a:fillRef>
          <a:effectRef idx="2">
            <a:schemeClr val="dk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40</a:t>
            </a:fld>
            <a:endParaRPr lang="it-IT"/>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B389BE54-E6F7-265B-D2D1-E5C1836B8BB8}"/>
                  </a:ext>
                </a:extLst>
              </p14:cNvPr>
              <p14:cNvContentPartPr/>
              <p14:nvPr/>
            </p14:nvContentPartPr>
            <p14:xfrm>
              <a:off x="2780460" y="3461624"/>
              <a:ext cx="540" cy="540"/>
            </p14:xfrm>
          </p:contentPart>
        </mc:Choice>
        <mc:Fallback xmlns="">
          <p:pic>
            <p:nvPicPr>
              <p:cNvPr id="6" name="Input penna 5">
                <a:extLst>
                  <a:ext uri="{FF2B5EF4-FFF2-40B4-BE49-F238E27FC236}">
                    <a16:creationId xmlns:a16="http://schemas.microsoft.com/office/drawing/2014/main" id="{B389BE54-E6F7-265B-D2D1-E5C1836B8BB8}"/>
                  </a:ext>
                </a:extLst>
              </p:cNvPr>
              <p:cNvPicPr/>
              <p:nvPr/>
            </p:nvPicPr>
            <p:blipFill>
              <a:blip r:embed="rId6"/>
              <a:stretch>
                <a:fillRect/>
              </a:stretch>
            </p:blipFill>
            <p:spPr>
              <a:xfrm>
                <a:off x="2685960" y="2894624"/>
                <a:ext cx="189000" cy="1134000"/>
              </a:xfrm>
              <a:prstGeom prst="rect">
                <a:avLst/>
              </a:prstGeom>
            </p:spPr>
          </p:pic>
        </mc:Fallback>
      </mc:AlternateContent>
    </p:spTree>
    <p:extLst>
      <p:ext uri="{BB962C8B-B14F-4D97-AF65-F5344CB8AC3E}">
        <p14:creationId xmlns:p14="http://schemas.microsoft.com/office/powerpoint/2010/main" val="11541560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 name="Segnaposto numero diapositiva 1">
            <a:extLst>
              <a:ext uri="{FF2B5EF4-FFF2-40B4-BE49-F238E27FC236}">
                <a16:creationId xmlns:a16="http://schemas.microsoft.com/office/drawing/2014/main" id="{3B64D846-23D2-0738-B344-FB2A7759EAC0}"/>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41</a:t>
            </a:fld>
            <a:endParaRPr lang="it-IT"/>
          </a:p>
        </p:txBody>
      </p:sp>
      <p:sp>
        <p:nvSpPr>
          <p:cNvPr id="30" name="CasellaDiTesto 29">
            <a:extLst>
              <a:ext uri="{FF2B5EF4-FFF2-40B4-BE49-F238E27FC236}">
                <a16:creationId xmlns:a16="http://schemas.microsoft.com/office/drawing/2014/main" id="{248E609D-37DB-69D7-FB43-7E3BDEAD87D9}"/>
              </a:ext>
            </a:extLst>
          </p:cNvPr>
          <p:cNvSpPr txBox="1"/>
          <p:nvPr/>
        </p:nvSpPr>
        <p:spPr>
          <a:xfrm>
            <a:off x="3521088" y="1476615"/>
            <a:ext cx="4281498" cy="267765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err="1">
                <a:latin typeface="Century Gothic" panose="020B0502020202020204" pitchFamily="34" charset="0"/>
              </a:rPr>
              <a:t>Classification</a:t>
            </a:r>
            <a:r>
              <a:rPr lang="it-IT" sz="4050">
                <a:latin typeface="Century Gothic" panose="020B0502020202020204" pitchFamily="34" charset="0"/>
              </a:rPr>
              <a:t> of </a:t>
            </a:r>
            <a:r>
              <a:rPr lang="it-IT" sz="4050" err="1">
                <a:latin typeface="Century Gothic" panose="020B0502020202020204" pitchFamily="34" charset="0"/>
              </a:rPr>
              <a:t>waste</a:t>
            </a:r>
            <a:endParaRPr lang="it-IT" sz="4050">
              <a:latin typeface="Century Gothic" panose="020B0502020202020204" pitchFamily="34" charset="0"/>
            </a:endParaRPr>
          </a:p>
          <a:p>
            <a:endParaRPr lang="en-GB" sz="1500">
              <a:effectLst/>
              <a:latin typeface="Century Gothic" panose="020B0502020202020204" pitchFamily="34" charset="0"/>
              <a:ea typeface="Calibri" panose="020F0502020204030204" pitchFamily="34" charset="0"/>
              <a:cs typeface="Times New Roman" panose="02020603050405020304" pitchFamily="18" charset="0"/>
            </a:endParaRPr>
          </a:p>
          <a:p>
            <a:pPr marL="257175" indent="-257175">
              <a:buFont typeface="Arial" panose="020B0604020202020204" pitchFamily="34" charset="0"/>
              <a:buChar char="•"/>
            </a:pPr>
            <a:r>
              <a:rPr lang="en-GB" sz="1800">
                <a:effectLst/>
                <a:latin typeface="Century Gothic" panose="020B0502020202020204" pitchFamily="34" charset="0"/>
                <a:ea typeface="Calibri" panose="020F0502020204030204" pitchFamily="34" charset="0"/>
                <a:cs typeface="Times New Roman" panose="02020603050405020304" pitchFamily="18" charset="0"/>
              </a:rPr>
              <a:t>EU Commission Decision 955 /2014 </a:t>
            </a:r>
          </a:p>
          <a:p>
            <a:pPr marL="257175" indent="-257175">
              <a:buFont typeface="Arial" panose="020B0604020202020204" pitchFamily="34" charset="0"/>
              <a:buChar char="•"/>
            </a:pPr>
            <a:r>
              <a:rPr lang="it-IT" sz="1800">
                <a:latin typeface="Century Gothic" panose="020B0502020202020204" pitchFamily="34" charset="0"/>
              </a:rPr>
              <a:t>EU </a:t>
            </a:r>
            <a:r>
              <a:rPr lang="it-IT" sz="1800" err="1">
                <a:latin typeface="Century Gothic" panose="020B0502020202020204" pitchFamily="34" charset="0"/>
              </a:rPr>
              <a:t>Commission</a:t>
            </a:r>
            <a:r>
              <a:rPr lang="it-IT" sz="1800">
                <a:latin typeface="Century Gothic" panose="020B0502020202020204" pitchFamily="34" charset="0"/>
              </a:rPr>
              <a:t> </a:t>
            </a:r>
            <a:r>
              <a:rPr lang="it-IT" sz="1800" err="1">
                <a:latin typeface="Century Gothic" panose="020B0502020202020204" pitchFamily="34" charset="0"/>
              </a:rPr>
              <a:t>regulation</a:t>
            </a:r>
            <a:r>
              <a:rPr lang="it-IT" sz="1800">
                <a:latin typeface="Century Gothic" panose="020B0502020202020204" pitchFamily="34" charset="0"/>
              </a:rPr>
              <a:t> 1357/2014</a:t>
            </a:r>
          </a:p>
          <a:p>
            <a:pPr marL="257175" indent="-257175">
              <a:buFont typeface="Arial" panose="020B0604020202020204" pitchFamily="34" charset="0"/>
              <a:buChar char="•"/>
            </a:pPr>
            <a:r>
              <a:rPr lang="it-IT" sz="1800">
                <a:latin typeface="Century Gothic" panose="020B0502020202020204" pitchFamily="34" charset="0"/>
              </a:rPr>
              <a:t>2017/997/EU</a:t>
            </a:r>
          </a:p>
        </p:txBody>
      </p:sp>
      <p:sp>
        <p:nvSpPr>
          <p:cNvPr id="31" name="CasellaDiTesto 30">
            <a:extLst>
              <a:ext uri="{FF2B5EF4-FFF2-40B4-BE49-F238E27FC236}">
                <a16:creationId xmlns:a16="http://schemas.microsoft.com/office/drawing/2014/main" id="{3A24D005-E7BD-5173-AB40-739294C441D1}"/>
              </a:ext>
            </a:extLst>
          </p:cNvPr>
          <p:cNvSpPr txBox="1"/>
          <p:nvPr/>
        </p:nvSpPr>
        <p:spPr>
          <a:xfrm>
            <a:off x="3559699" y="4608470"/>
            <a:ext cx="3969410" cy="272382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a:latin typeface="Century Gothic" panose="020B0502020202020204" pitchFamily="34" charset="0"/>
              </a:rPr>
              <a:t>Recovery and </a:t>
            </a:r>
            <a:r>
              <a:rPr lang="it-IT" sz="4050" err="1">
                <a:latin typeface="Century Gothic" panose="020B0502020202020204" pitchFamily="34" charset="0"/>
              </a:rPr>
              <a:t>disposal</a:t>
            </a:r>
            <a:endParaRPr lang="it-IT" sz="4050">
              <a:latin typeface="Century Gothic" panose="020B0502020202020204" pitchFamily="34" charset="0"/>
            </a:endParaRPr>
          </a:p>
          <a:p>
            <a:r>
              <a:rPr lang="en-US" sz="1800">
                <a:latin typeface="Century Gothic" panose="020B0502020202020204" pitchFamily="34" charset="0"/>
              </a:rPr>
              <a:t> </a:t>
            </a:r>
            <a:endParaRPr lang="en-US" sz="1500">
              <a:latin typeface="Century Gothic" panose="020B0502020202020204" pitchFamily="34" charset="0"/>
            </a:endParaRPr>
          </a:p>
          <a:p>
            <a:pPr marL="257175" indent="-257175">
              <a:buFont typeface="Arial" panose="020B0604020202020204" pitchFamily="34" charset="0"/>
              <a:buChar char="•"/>
            </a:pPr>
            <a:r>
              <a:rPr lang="en-US" sz="1800">
                <a:latin typeface="Century Gothic" panose="020B0502020202020204" pitchFamily="34" charset="0"/>
              </a:rPr>
              <a:t>Annex IV and V of Regulation (EU) 2019/1021</a:t>
            </a:r>
          </a:p>
          <a:p>
            <a:pPr marL="257175" indent="-257175">
              <a:buFont typeface="Arial" panose="020B0604020202020204" pitchFamily="34" charset="0"/>
              <a:buChar char="•"/>
            </a:pPr>
            <a:r>
              <a:rPr lang="en-US" sz="1800">
                <a:latin typeface="Century Gothic" panose="020B0502020202020204" pitchFamily="34" charset="0"/>
              </a:rPr>
              <a:t>Directive 1999/31/CE (Landfill)</a:t>
            </a:r>
          </a:p>
          <a:p>
            <a:endParaRPr lang="it-IT" sz="1800">
              <a:latin typeface="Century Gothic" panose="020B0502020202020204" pitchFamily="34" charset="0"/>
            </a:endParaRPr>
          </a:p>
        </p:txBody>
      </p:sp>
      <p:sp>
        <p:nvSpPr>
          <p:cNvPr id="32" name="CasellaDiTesto 31">
            <a:extLst>
              <a:ext uri="{FF2B5EF4-FFF2-40B4-BE49-F238E27FC236}">
                <a16:creationId xmlns:a16="http://schemas.microsoft.com/office/drawing/2014/main" id="{607B4F99-8B0A-611B-787B-CFD16B96F240}"/>
              </a:ext>
            </a:extLst>
          </p:cNvPr>
          <p:cNvSpPr txBox="1"/>
          <p:nvPr/>
        </p:nvSpPr>
        <p:spPr>
          <a:xfrm>
            <a:off x="3503584" y="7253252"/>
            <a:ext cx="3855083" cy="272382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a:latin typeface="Century Gothic" panose="020B0502020202020204" pitchFamily="34" charset="0"/>
              </a:rPr>
              <a:t>End of </a:t>
            </a:r>
            <a:r>
              <a:rPr lang="it-IT" sz="4050" err="1">
                <a:latin typeface="Century Gothic" panose="020B0502020202020204" pitchFamily="34" charset="0"/>
              </a:rPr>
              <a:t>waste</a:t>
            </a:r>
            <a:endParaRPr lang="it-IT" sz="4050">
              <a:latin typeface="Century Gothic" panose="020B0502020202020204" pitchFamily="34" charset="0"/>
            </a:endParaRPr>
          </a:p>
          <a:p>
            <a:endParaRPr lang="it-IT" sz="1500">
              <a:latin typeface="Century Gothic" panose="020B0502020202020204" pitchFamily="34" charset="0"/>
            </a:endParaRPr>
          </a:p>
          <a:p>
            <a:pPr marL="257175" indent="-257175">
              <a:buFont typeface="Arial" panose="020B0604020202020204" pitchFamily="34" charset="0"/>
              <a:buChar char="•"/>
            </a:pPr>
            <a:r>
              <a:rPr lang="en-US" sz="1650">
                <a:latin typeface="Century Gothic" panose="020B0502020202020204" pitchFamily="34" charset="0"/>
              </a:rPr>
              <a:t>Article 6 (1) and (2) of the Waste Framework Directive</a:t>
            </a:r>
          </a:p>
          <a:p>
            <a:pPr marL="257175" indent="-257175">
              <a:buFont typeface="Arial" panose="020B0604020202020204" pitchFamily="34" charset="0"/>
              <a:buChar char="•"/>
            </a:pPr>
            <a:r>
              <a:rPr lang="en-US" sz="1650">
                <a:latin typeface="Century Gothic" panose="020B0502020202020204" pitchFamily="34" charset="0"/>
              </a:rPr>
              <a:t>Reach Regulation</a:t>
            </a:r>
          </a:p>
          <a:p>
            <a:pPr marL="257175" indent="-257175">
              <a:buFont typeface="Arial" panose="020B0604020202020204" pitchFamily="34" charset="0"/>
              <a:buChar char="•"/>
            </a:pPr>
            <a:r>
              <a:rPr lang="en-US" sz="1650">
                <a:latin typeface="Century Gothic" panose="020B0502020202020204" pitchFamily="34" charset="0"/>
              </a:rPr>
              <a:t>Annex IV and V of Regulation (EU) 2019/1021</a:t>
            </a:r>
            <a:endParaRPr lang="it-IT" sz="1650">
              <a:latin typeface="Century Gothic" panose="020B0502020202020204" pitchFamily="34" charset="0"/>
            </a:endParaRPr>
          </a:p>
          <a:p>
            <a:pPr marL="257175" indent="-257175">
              <a:buFont typeface="Arial" panose="020B0604020202020204" pitchFamily="34" charset="0"/>
              <a:buChar char="•"/>
            </a:pPr>
            <a:r>
              <a:rPr lang="en-US" sz="1650">
                <a:latin typeface="Century Gothic" panose="020B0502020202020204" pitchFamily="34" charset="0"/>
              </a:rPr>
              <a:t>POPs under the Stockholm Convention – Annex A and B</a:t>
            </a:r>
          </a:p>
        </p:txBody>
      </p:sp>
      <p:sp>
        <p:nvSpPr>
          <p:cNvPr id="36" name="Triangolo isoscele 35">
            <a:extLst>
              <a:ext uri="{FF2B5EF4-FFF2-40B4-BE49-F238E27FC236}">
                <a16:creationId xmlns:a16="http://schemas.microsoft.com/office/drawing/2014/main" id="{CFB08B98-E378-84D4-D519-4888B5CE1204}"/>
              </a:ext>
            </a:extLst>
          </p:cNvPr>
          <p:cNvSpPr/>
          <p:nvPr/>
        </p:nvSpPr>
        <p:spPr>
          <a:xfrm rot="10800000">
            <a:off x="8883053" y="1224801"/>
            <a:ext cx="1398744" cy="8702928"/>
          </a:xfrm>
          <a:prstGeom prst="triangle">
            <a:avLst/>
          </a:prstGeom>
          <a:no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lang="it-IT" sz="4050"/>
          </a:p>
        </p:txBody>
      </p:sp>
      <p:sp>
        <p:nvSpPr>
          <p:cNvPr id="37" name="Freccia a destra 36">
            <a:extLst>
              <a:ext uri="{FF2B5EF4-FFF2-40B4-BE49-F238E27FC236}">
                <a16:creationId xmlns:a16="http://schemas.microsoft.com/office/drawing/2014/main" id="{11AC6FFF-CF02-687E-7660-D9022BFBB3DD}"/>
              </a:ext>
            </a:extLst>
          </p:cNvPr>
          <p:cNvSpPr/>
          <p:nvPr/>
        </p:nvSpPr>
        <p:spPr>
          <a:xfrm>
            <a:off x="10776031" y="1402748"/>
            <a:ext cx="618914" cy="1318839"/>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
        <p:nvSpPr>
          <p:cNvPr id="38" name="Freccia a destra 37">
            <a:extLst>
              <a:ext uri="{FF2B5EF4-FFF2-40B4-BE49-F238E27FC236}">
                <a16:creationId xmlns:a16="http://schemas.microsoft.com/office/drawing/2014/main" id="{ECD74FA8-B3E7-86F3-132B-4D596A5370B3}"/>
              </a:ext>
            </a:extLst>
          </p:cNvPr>
          <p:cNvSpPr/>
          <p:nvPr/>
        </p:nvSpPr>
        <p:spPr>
          <a:xfrm>
            <a:off x="10776029" y="4564397"/>
            <a:ext cx="618914" cy="1318839"/>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
        <p:nvSpPr>
          <p:cNvPr id="39" name="Freccia a destra 38">
            <a:extLst>
              <a:ext uri="{FF2B5EF4-FFF2-40B4-BE49-F238E27FC236}">
                <a16:creationId xmlns:a16="http://schemas.microsoft.com/office/drawing/2014/main" id="{581D0A12-DA6F-429A-A559-C28AD9C07C79}"/>
              </a:ext>
            </a:extLst>
          </p:cNvPr>
          <p:cNvSpPr/>
          <p:nvPr/>
        </p:nvSpPr>
        <p:spPr>
          <a:xfrm>
            <a:off x="10761521" y="8079732"/>
            <a:ext cx="618914" cy="1318839"/>
          </a:xfrm>
          <a:prstGeom prst="rightArrow">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pic>
        <p:nvPicPr>
          <p:cNvPr id="40" name="Picture 6">
            <a:extLst>
              <a:ext uri="{FF2B5EF4-FFF2-40B4-BE49-F238E27FC236}">
                <a16:creationId xmlns:a16="http://schemas.microsoft.com/office/drawing/2014/main" id="{971BC6A8-268A-021A-B1A5-258F1E547A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921290" y="5242962"/>
            <a:ext cx="8450204" cy="542889"/>
          </a:xfrm>
          <a:prstGeom prst="rect">
            <a:avLst/>
          </a:prstGeom>
          <a:noFill/>
          <a:extLst>
            <a:ext uri="{909E8E84-426E-40DD-AFC4-6F175D3DCCD1}">
              <a14:hiddenFill xmlns:a14="http://schemas.microsoft.com/office/drawing/2010/main">
                <a:solidFill>
                  <a:srgbClr val="FFFFFF"/>
                </a:solidFill>
              </a14:hiddenFill>
            </a:ext>
          </a:extLst>
        </p:spPr>
      </p:pic>
      <p:sp>
        <p:nvSpPr>
          <p:cNvPr id="41" name="CasellaDiTesto 40">
            <a:extLst>
              <a:ext uri="{FF2B5EF4-FFF2-40B4-BE49-F238E27FC236}">
                <a16:creationId xmlns:a16="http://schemas.microsoft.com/office/drawing/2014/main" id="{0496FE6F-DAF2-A88D-8551-1C673623D693}"/>
              </a:ext>
            </a:extLst>
          </p:cNvPr>
          <p:cNvSpPr txBox="1"/>
          <p:nvPr/>
        </p:nvSpPr>
        <p:spPr>
          <a:xfrm>
            <a:off x="11688114" y="1277825"/>
            <a:ext cx="5622816" cy="2816156"/>
          </a:xfrm>
          <a:prstGeom prst="rect">
            <a:avLst/>
          </a:prstGeom>
          <a:noFill/>
          <a:ln>
            <a:noFill/>
          </a:ln>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2400">
                <a:latin typeface="Century Gothic" panose="020B0502020202020204" pitchFamily="34" charset="0"/>
              </a:rPr>
              <a:t>No </a:t>
            </a:r>
            <a:r>
              <a:rPr lang="it-IT" sz="2400" err="1">
                <a:latin typeface="Century Gothic" panose="020B0502020202020204" pitchFamily="34" charset="0"/>
              </a:rPr>
              <a:t>direct</a:t>
            </a:r>
            <a:r>
              <a:rPr lang="it-IT" sz="2400">
                <a:latin typeface="Century Gothic" panose="020B0502020202020204" pitchFamily="34" charset="0"/>
              </a:rPr>
              <a:t> </a:t>
            </a:r>
            <a:r>
              <a:rPr lang="en-US" sz="2400">
                <a:latin typeface="Century Gothic" panose="020B0502020202020204" pitchFamily="34" charset="0"/>
              </a:rPr>
              <a:t>provisions</a:t>
            </a:r>
            <a:r>
              <a:rPr lang="it-IT" sz="2400">
                <a:latin typeface="Century Gothic" panose="020B0502020202020204" pitchFamily="34" charset="0"/>
              </a:rPr>
              <a:t> are set for </a:t>
            </a:r>
            <a:r>
              <a:rPr lang="it-IT" sz="2400" err="1">
                <a:latin typeface="Century Gothic" panose="020B0502020202020204" pitchFamily="34" charset="0"/>
              </a:rPr>
              <a:t>PFASs</a:t>
            </a:r>
            <a:endParaRPr lang="it-IT" sz="2400">
              <a:latin typeface="Century Gothic" panose="020B0502020202020204" pitchFamily="34" charset="0"/>
            </a:endParaRPr>
          </a:p>
          <a:p>
            <a:endParaRPr lang="it-IT" sz="2400">
              <a:latin typeface="Century Gothic" panose="020B0502020202020204" pitchFamily="34" charset="0"/>
            </a:endParaRPr>
          </a:p>
          <a:p>
            <a:pPr algn="just"/>
            <a:r>
              <a:rPr lang="en-US" sz="2100">
                <a:latin typeface="Century Gothic" panose="020B0502020202020204" pitchFamily="34" charset="0"/>
              </a:rPr>
              <a:t>The current regulation states that wastes containing </a:t>
            </a:r>
            <a:r>
              <a:rPr lang="en-US" sz="2100" b="1">
                <a:solidFill>
                  <a:srgbClr val="C00000"/>
                </a:solidFill>
                <a:latin typeface="Century Gothic" panose="020B0502020202020204" pitchFamily="34" charset="0"/>
              </a:rPr>
              <a:t>only </a:t>
            </a:r>
            <a:r>
              <a:rPr lang="en-US" sz="2100">
                <a:latin typeface="Century Gothic" panose="020B0502020202020204" pitchFamily="34" charset="0"/>
              </a:rPr>
              <a:t>the </a:t>
            </a:r>
            <a:r>
              <a:rPr lang="en-US" sz="2100" b="1">
                <a:solidFill>
                  <a:srgbClr val="C00000"/>
                </a:solidFill>
                <a:latin typeface="Century Gothic" panose="020B0502020202020204" pitchFamily="34" charset="0"/>
              </a:rPr>
              <a:t>first</a:t>
            </a:r>
            <a:r>
              <a:rPr lang="en-US" sz="2100">
                <a:latin typeface="Century Gothic" panose="020B0502020202020204" pitchFamily="34" charset="0"/>
              </a:rPr>
              <a:t> POPs indicated in the former POPs regulation (Regulation (EC) No 850/2004) exceeding the listed concentration limits  shall be classified as hazardous</a:t>
            </a:r>
            <a:endParaRPr lang="it-IT" sz="2100">
              <a:latin typeface="Century Gothic" panose="020B0502020202020204" pitchFamily="34" charset="0"/>
            </a:endParaRPr>
          </a:p>
        </p:txBody>
      </p:sp>
      <p:sp>
        <p:nvSpPr>
          <p:cNvPr id="42" name="CasellaDiTesto 41">
            <a:extLst>
              <a:ext uri="{FF2B5EF4-FFF2-40B4-BE49-F238E27FC236}">
                <a16:creationId xmlns:a16="http://schemas.microsoft.com/office/drawing/2014/main" id="{38CF7895-0F8E-2FC1-7F9E-D0640DED1706}"/>
              </a:ext>
            </a:extLst>
          </p:cNvPr>
          <p:cNvSpPr txBox="1"/>
          <p:nvPr/>
        </p:nvSpPr>
        <p:spPr>
          <a:xfrm>
            <a:off x="11688113" y="4464047"/>
            <a:ext cx="5824121" cy="830997"/>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a:latin typeface="Century Gothic" panose="020B0502020202020204" pitchFamily="34" charset="0"/>
              </a:rPr>
              <a:t>Specific provisions are set only for PFOA, PFOS and </a:t>
            </a:r>
            <a:r>
              <a:rPr lang="en-US" sz="2400" err="1">
                <a:latin typeface="Century Gothic" panose="020B0502020202020204" pitchFamily="34" charset="0"/>
              </a:rPr>
              <a:t>PFHxS</a:t>
            </a:r>
            <a:r>
              <a:rPr lang="en-US" sz="2400">
                <a:latin typeface="Century Gothic" panose="020B0502020202020204" pitchFamily="34" charset="0"/>
              </a:rPr>
              <a:t>. </a:t>
            </a:r>
            <a:endParaRPr lang="it-IT" sz="2400">
              <a:latin typeface="Century Gothic" panose="020B0502020202020204" pitchFamily="34" charset="0"/>
            </a:endParaRPr>
          </a:p>
        </p:txBody>
      </p:sp>
      <p:sp>
        <p:nvSpPr>
          <p:cNvPr id="43" name="CasellaDiTesto 42">
            <a:extLst>
              <a:ext uri="{FF2B5EF4-FFF2-40B4-BE49-F238E27FC236}">
                <a16:creationId xmlns:a16="http://schemas.microsoft.com/office/drawing/2014/main" id="{7E5AFB1B-2E80-1062-9E50-93C23D882C47}"/>
              </a:ext>
            </a:extLst>
          </p:cNvPr>
          <p:cNvSpPr txBox="1"/>
          <p:nvPr/>
        </p:nvSpPr>
        <p:spPr>
          <a:xfrm>
            <a:off x="11688113" y="7023113"/>
            <a:ext cx="5824121" cy="3093155"/>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400">
                <a:latin typeface="Century Gothic" panose="020B0502020202020204" pitchFamily="34" charset="0"/>
              </a:rPr>
              <a:t>Restriction and elimination measures  for production and use are currently set only for PFOA, PFOS, </a:t>
            </a:r>
            <a:r>
              <a:rPr lang="en-US" sz="2400" err="1">
                <a:latin typeface="Century Gothic" panose="020B0502020202020204" pitchFamily="34" charset="0"/>
              </a:rPr>
              <a:t>PFHxS</a:t>
            </a:r>
            <a:r>
              <a:rPr lang="en-US" sz="2400">
                <a:latin typeface="Century Gothic" panose="020B0502020202020204" pitchFamily="34" charset="0"/>
              </a:rPr>
              <a:t> and C9-C14 PFCAs .</a:t>
            </a:r>
          </a:p>
          <a:p>
            <a:endParaRPr lang="en-US" sz="2400">
              <a:latin typeface="Century Gothic" panose="020B0502020202020204" pitchFamily="34" charset="0"/>
            </a:endParaRPr>
          </a:p>
          <a:p>
            <a:r>
              <a:rPr lang="en-US" sz="2400">
                <a:latin typeface="Century Gothic" panose="020B0502020202020204" pitchFamily="34" charset="0"/>
              </a:rPr>
              <a:t>Proposed measures are in discussion for  </a:t>
            </a:r>
            <a:r>
              <a:rPr lang="en-US" sz="2400" err="1">
                <a:latin typeface="Century Gothic" panose="020B0502020202020204" pitchFamily="34" charset="0"/>
              </a:rPr>
              <a:t>PFHxA</a:t>
            </a:r>
            <a:r>
              <a:rPr lang="en-US" sz="2400">
                <a:latin typeface="Century Gothic" panose="020B0502020202020204" pitchFamily="34" charset="0"/>
              </a:rPr>
              <a:t> and PFASs (according to the definition of OECD, 2021) </a:t>
            </a:r>
            <a:endParaRPr lang="it-IT" sz="2400">
              <a:latin typeface="Century Gothic" panose="020B0502020202020204" pitchFamily="34" charset="0"/>
            </a:endParaRPr>
          </a:p>
        </p:txBody>
      </p:sp>
      <mc:AlternateContent xmlns:mc="http://schemas.openxmlformats.org/markup-compatibility/2006" xmlns:p14="http://schemas.microsoft.com/office/powerpoint/2010/main" xmlns:aink="http://schemas.microsoft.com/office/drawing/2016/ink">
        <mc:Choice Requires="p14 aink">
          <p:contentPart p14:bwMode="auto" r:id="rId6">
            <p14:nvContentPartPr>
              <p14:cNvPr id="93" name="Input penna 92">
                <a:extLst>
                  <a:ext uri="{FF2B5EF4-FFF2-40B4-BE49-F238E27FC236}">
                    <a16:creationId xmlns:a16="http://schemas.microsoft.com/office/drawing/2014/main" id="{676DE15F-BA9C-E248-8A68-A76327069936}"/>
                  </a:ext>
                </a:extLst>
              </p14:cNvPr>
              <p14:cNvContentPartPr/>
              <p14:nvPr/>
            </p14:nvContentPartPr>
            <p14:xfrm>
              <a:off x="10844597" y="1788825"/>
              <a:ext cx="329940" cy="589680"/>
            </p14:xfrm>
          </p:contentPart>
        </mc:Choice>
        <mc:Fallback xmlns="">
          <p:pic>
            <p:nvPicPr>
              <p:cNvPr id="93" name="Input penna 92">
                <a:extLst>
                  <a:ext uri="{FF2B5EF4-FFF2-40B4-BE49-F238E27FC236}">
                    <a16:creationId xmlns:a16="http://schemas.microsoft.com/office/drawing/2014/main" id="{676DE15F-BA9C-E248-8A68-A76327069936}"/>
                  </a:ext>
                </a:extLst>
              </p:cNvPr>
              <p:cNvPicPr/>
              <p:nvPr/>
            </p:nvPicPr>
            <p:blipFill>
              <a:blip r:embed="rId7"/>
              <a:stretch>
                <a:fillRect/>
              </a:stretch>
            </p:blipFill>
            <p:spPr>
              <a:xfrm>
                <a:off x="10808577" y="1572825"/>
                <a:ext cx="401619" cy="1021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4" name="Input penna 93">
                <a:extLst>
                  <a:ext uri="{FF2B5EF4-FFF2-40B4-BE49-F238E27FC236}">
                    <a16:creationId xmlns:a16="http://schemas.microsoft.com/office/drawing/2014/main" id="{D22C6086-6FA0-1610-E889-D747326F4E84}"/>
                  </a:ext>
                </a:extLst>
              </p14:cNvPr>
              <p14:cNvContentPartPr/>
              <p14:nvPr/>
            </p14:nvContentPartPr>
            <p14:xfrm>
              <a:off x="10915337" y="1823925"/>
              <a:ext cx="428220" cy="455220"/>
            </p14:xfrm>
          </p:contentPart>
        </mc:Choice>
        <mc:Fallback xmlns="">
          <p:pic>
            <p:nvPicPr>
              <p:cNvPr id="94" name="Input penna 93">
                <a:extLst>
                  <a:ext uri="{FF2B5EF4-FFF2-40B4-BE49-F238E27FC236}">
                    <a16:creationId xmlns:a16="http://schemas.microsoft.com/office/drawing/2014/main" id="{D22C6086-6FA0-1610-E889-D747326F4E84}"/>
                  </a:ext>
                </a:extLst>
              </p:cNvPr>
              <p:cNvPicPr/>
              <p:nvPr/>
            </p:nvPicPr>
            <p:blipFill>
              <a:blip r:embed="rId9"/>
              <a:stretch>
                <a:fillRect/>
              </a:stretch>
            </p:blipFill>
            <p:spPr>
              <a:xfrm>
                <a:off x="10879322" y="1607840"/>
                <a:ext cx="499890" cy="887031"/>
              </a:xfrm>
              <a:prstGeom prst="rect">
                <a:avLst/>
              </a:prstGeom>
            </p:spPr>
          </p:pic>
        </mc:Fallback>
      </mc:AlternateContent>
      <p:grpSp>
        <p:nvGrpSpPr>
          <p:cNvPr id="95" name="Gruppo 94">
            <a:extLst>
              <a:ext uri="{FF2B5EF4-FFF2-40B4-BE49-F238E27FC236}">
                <a16:creationId xmlns:a16="http://schemas.microsoft.com/office/drawing/2014/main" id="{4A0DB33E-AFDB-0E90-EC0F-106E56A1BA14}"/>
              </a:ext>
            </a:extLst>
          </p:cNvPr>
          <p:cNvGrpSpPr/>
          <p:nvPr/>
        </p:nvGrpSpPr>
        <p:grpSpPr>
          <a:xfrm>
            <a:off x="10820837" y="1594425"/>
            <a:ext cx="540000" cy="947700"/>
            <a:chOff x="6496602" y="806751"/>
            <a:chExt cx="360000" cy="631800"/>
          </a:xfrm>
        </p:grpSpPr>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96" name="Input penna 95">
                  <a:extLst>
                    <a:ext uri="{FF2B5EF4-FFF2-40B4-BE49-F238E27FC236}">
                      <a16:creationId xmlns:a16="http://schemas.microsoft.com/office/drawing/2014/main" id="{FFB49851-D58D-AA3E-8561-05EDBAEEDE44}"/>
                    </a:ext>
                  </a:extLst>
                </p14:cNvPr>
                <p14:cNvContentPartPr/>
                <p14:nvPr/>
              </p14:nvContentPartPr>
              <p14:xfrm>
                <a:off x="6711522" y="806751"/>
                <a:ext cx="145080" cy="314640"/>
              </p14:xfrm>
            </p:contentPart>
          </mc:Choice>
          <mc:Fallback xmlns="">
            <p:pic>
              <p:nvPicPr>
                <p:cNvPr id="96" name="Input penna 95">
                  <a:extLst>
                    <a:ext uri="{FF2B5EF4-FFF2-40B4-BE49-F238E27FC236}">
                      <a16:creationId xmlns:a16="http://schemas.microsoft.com/office/drawing/2014/main" id="{FFB49851-D58D-AA3E-8561-05EDBAEEDE44}"/>
                    </a:ext>
                  </a:extLst>
                </p:cNvPr>
                <p:cNvPicPr/>
                <p:nvPr/>
              </p:nvPicPr>
              <p:blipFill>
                <a:blip r:embed="rId11"/>
                <a:stretch>
                  <a:fillRect/>
                </a:stretch>
              </p:blipFill>
              <p:spPr>
                <a:xfrm>
                  <a:off x="6687502" y="662531"/>
                  <a:ext cx="192880" cy="6028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97" name="Input penna 96">
                  <a:extLst>
                    <a:ext uri="{FF2B5EF4-FFF2-40B4-BE49-F238E27FC236}">
                      <a16:creationId xmlns:a16="http://schemas.microsoft.com/office/drawing/2014/main" id="{BDA29F5E-1A8F-7E49-BA2B-84171FBF75E2}"/>
                    </a:ext>
                  </a:extLst>
                </p14:cNvPr>
                <p14:cNvContentPartPr/>
                <p14:nvPr/>
              </p14:nvContentPartPr>
              <p14:xfrm>
                <a:off x="6696402" y="1132551"/>
                <a:ext cx="148680" cy="306000"/>
              </p14:xfrm>
            </p:contentPart>
          </mc:Choice>
          <mc:Fallback xmlns="">
            <p:pic>
              <p:nvPicPr>
                <p:cNvPr id="97" name="Input penna 96">
                  <a:extLst>
                    <a:ext uri="{FF2B5EF4-FFF2-40B4-BE49-F238E27FC236}">
                      <a16:creationId xmlns:a16="http://schemas.microsoft.com/office/drawing/2014/main" id="{BDA29F5E-1A8F-7E49-BA2B-84171FBF75E2}"/>
                    </a:ext>
                  </a:extLst>
                </p:cNvPr>
                <p:cNvPicPr/>
                <p:nvPr/>
              </p:nvPicPr>
              <p:blipFill>
                <a:blip r:embed="rId13"/>
                <a:stretch>
                  <a:fillRect/>
                </a:stretch>
              </p:blipFill>
              <p:spPr>
                <a:xfrm>
                  <a:off x="6672344" y="988551"/>
                  <a:ext cx="196556" cy="5937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98" name="Input penna 97">
                  <a:extLst>
                    <a:ext uri="{FF2B5EF4-FFF2-40B4-BE49-F238E27FC236}">
                      <a16:creationId xmlns:a16="http://schemas.microsoft.com/office/drawing/2014/main" id="{86F29D3F-7C2A-B1BE-E074-8DF37928E8F5}"/>
                    </a:ext>
                  </a:extLst>
                </p14:cNvPr>
                <p14:cNvContentPartPr/>
                <p14:nvPr/>
              </p14:nvContentPartPr>
              <p14:xfrm>
                <a:off x="6556002" y="943551"/>
                <a:ext cx="159120" cy="4320"/>
              </p14:xfrm>
            </p:contentPart>
          </mc:Choice>
          <mc:Fallback xmlns="">
            <p:pic>
              <p:nvPicPr>
                <p:cNvPr id="98" name="Input penna 97">
                  <a:extLst>
                    <a:ext uri="{FF2B5EF4-FFF2-40B4-BE49-F238E27FC236}">
                      <a16:creationId xmlns:a16="http://schemas.microsoft.com/office/drawing/2014/main" id="{86F29D3F-7C2A-B1BE-E074-8DF37928E8F5}"/>
                    </a:ext>
                  </a:extLst>
                </p:cNvPr>
                <p:cNvPicPr/>
                <p:nvPr/>
              </p:nvPicPr>
              <p:blipFill>
                <a:blip r:embed="rId15"/>
                <a:stretch>
                  <a:fillRect/>
                </a:stretch>
              </p:blipFill>
              <p:spPr>
                <a:xfrm>
                  <a:off x="6532002" y="799551"/>
                  <a:ext cx="206880" cy="292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99" name="Input penna 98">
                  <a:extLst>
                    <a:ext uri="{FF2B5EF4-FFF2-40B4-BE49-F238E27FC236}">
                      <a16:creationId xmlns:a16="http://schemas.microsoft.com/office/drawing/2014/main" id="{20B2797E-7C9A-FC5D-DA52-ACC84DE74D03}"/>
                    </a:ext>
                  </a:extLst>
                </p14:cNvPr>
                <p14:cNvContentPartPr/>
                <p14:nvPr/>
              </p14:nvContentPartPr>
              <p14:xfrm>
                <a:off x="6496602" y="928791"/>
                <a:ext cx="187560" cy="374760"/>
              </p14:xfrm>
            </p:contentPart>
          </mc:Choice>
          <mc:Fallback xmlns="">
            <p:pic>
              <p:nvPicPr>
                <p:cNvPr id="99" name="Input penna 98">
                  <a:extLst>
                    <a:ext uri="{FF2B5EF4-FFF2-40B4-BE49-F238E27FC236}">
                      <a16:creationId xmlns:a16="http://schemas.microsoft.com/office/drawing/2014/main" id="{20B2797E-7C9A-FC5D-DA52-ACC84DE74D03}"/>
                    </a:ext>
                  </a:extLst>
                </p:cNvPr>
                <p:cNvPicPr/>
                <p:nvPr/>
              </p:nvPicPr>
              <p:blipFill>
                <a:blip r:embed="rId17"/>
                <a:stretch>
                  <a:fillRect/>
                </a:stretch>
              </p:blipFill>
              <p:spPr>
                <a:xfrm>
                  <a:off x="6472648" y="784653"/>
                  <a:ext cx="235229" cy="662797"/>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00" name="Input penna 99">
                <a:extLst>
                  <a:ext uri="{FF2B5EF4-FFF2-40B4-BE49-F238E27FC236}">
                    <a16:creationId xmlns:a16="http://schemas.microsoft.com/office/drawing/2014/main" id="{6A37CBF8-B989-0336-D3C1-C6BD4ED1D874}"/>
                  </a:ext>
                </a:extLst>
              </p14:cNvPr>
              <p14:cNvContentPartPr/>
              <p14:nvPr/>
            </p14:nvContentPartPr>
            <p14:xfrm>
              <a:off x="10885074" y="5034645"/>
              <a:ext cx="380700" cy="460080"/>
            </p14:xfrm>
          </p:contentPart>
        </mc:Choice>
        <mc:Fallback xmlns="">
          <p:pic>
            <p:nvPicPr>
              <p:cNvPr id="100" name="Input penna 99">
                <a:extLst>
                  <a:ext uri="{FF2B5EF4-FFF2-40B4-BE49-F238E27FC236}">
                    <a16:creationId xmlns:a16="http://schemas.microsoft.com/office/drawing/2014/main" id="{6A37CBF8-B989-0336-D3C1-C6BD4ED1D874}"/>
                  </a:ext>
                </a:extLst>
              </p:cNvPr>
              <p:cNvPicPr/>
              <p:nvPr/>
            </p:nvPicPr>
            <p:blipFill>
              <a:blip r:embed="rId19"/>
              <a:stretch>
                <a:fillRect/>
              </a:stretch>
            </p:blipFill>
            <p:spPr>
              <a:xfrm>
                <a:off x="10849125" y="4818814"/>
                <a:ext cx="452239" cy="891383"/>
              </a:xfrm>
              <a:prstGeom prst="rect">
                <a:avLst/>
              </a:prstGeom>
            </p:spPr>
          </p:pic>
        </mc:Fallback>
      </mc:AlternateContent>
      <p:grpSp>
        <p:nvGrpSpPr>
          <p:cNvPr id="101" name="Gruppo 100">
            <a:extLst>
              <a:ext uri="{FF2B5EF4-FFF2-40B4-BE49-F238E27FC236}">
                <a16:creationId xmlns:a16="http://schemas.microsoft.com/office/drawing/2014/main" id="{B3E093CB-6840-F6AD-AB24-C35A13C56688}"/>
              </a:ext>
            </a:extLst>
          </p:cNvPr>
          <p:cNvGrpSpPr/>
          <p:nvPr/>
        </p:nvGrpSpPr>
        <p:grpSpPr>
          <a:xfrm>
            <a:off x="10831637" y="4714425"/>
            <a:ext cx="534578" cy="1021140"/>
            <a:chOff x="6503802" y="2886751"/>
            <a:chExt cx="356385" cy="680760"/>
          </a:xfrm>
        </p:grpSpPr>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02" name="Input penna 101">
                  <a:extLst>
                    <a:ext uri="{FF2B5EF4-FFF2-40B4-BE49-F238E27FC236}">
                      <a16:creationId xmlns:a16="http://schemas.microsoft.com/office/drawing/2014/main" id="{E8E088CE-E136-51C7-EE3E-93833A308EFB}"/>
                    </a:ext>
                  </a:extLst>
                </p14:cNvPr>
                <p14:cNvContentPartPr/>
                <p14:nvPr/>
              </p14:nvContentPartPr>
              <p14:xfrm>
                <a:off x="6694227" y="3048391"/>
                <a:ext cx="97920" cy="202680"/>
              </p14:xfrm>
            </p:contentPart>
          </mc:Choice>
          <mc:Fallback xmlns="">
            <p:pic>
              <p:nvPicPr>
                <p:cNvPr id="102" name="Input penna 101">
                  <a:extLst>
                    <a:ext uri="{FF2B5EF4-FFF2-40B4-BE49-F238E27FC236}">
                      <a16:creationId xmlns:a16="http://schemas.microsoft.com/office/drawing/2014/main" id="{E8E088CE-E136-51C7-EE3E-93833A308EFB}"/>
                    </a:ext>
                  </a:extLst>
                </p:cNvPr>
                <p:cNvPicPr/>
                <p:nvPr/>
              </p:nvPicPr>
              <p:blipFill>
                <a:blip r:embed="rId21"/>
                <a:stretch>
                  <a:fillRect/>
                </a:stretch>
              </p:blipFill>
              <p:spPr>
                <a:xfrm>
                  <a:off x="6670227" y="2904306"/>
                  <a:ext cx="145680" cy="49061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03" name="Input penna 102">
                  <a:extLst>
                    <a:ext uri="{FF2B5EF4-FFF2-40B4-BE49-F238E27FC236}">
                      <a16:creationId xmlns:a16="http://schemas.microsoft.com/office/drawing/2014/main" id="{C0A97278-0A1B-4932-9CA9-7DF923750C95}"/>
                    </a:ext>
                  </a:extLst>
                </p14:cNvPr>
                <p14:cNvContentPartPr/>
                <p14:nvPr/>
              </p14:nvContentPartPr>
              <p14:xfrm>
                <a:off x="6503802" y="3042793"/>
                <a:ext cx="144720" cy="377280"/>
              </p14:xfrm>
            </p:contentPart>
          </mc:Choice>
          <mc:Fallback xmlns="">
            <p:pic>
              <p:nvPicPr>
                <p:cNvPr id="103" name="Input penna 102">
                  <a:extLst>
                    <a:ext uri="{FF2B5EF4-FFF2-40B4-BE49-F238E27FC236}">
                      <a16:creationId xmlns:a16="http://schemas.microsoft.com/office/drawing/2014/main" id="{C0A97278-0A1B-4932-9CA9-7DF923750C95}"/>
                    </a:ext>
                  </a:extLst>
                </p:cNvPr>
                <p:cNvPicPr/>
                <p:nvPr/>
              </p:nvPicPr>
              <p:blipFill>
                <a:blip r:embed="rId23"/>
                <a:stretch>
                  <a:fillRect/>
                </a:stretch>
              </p:blipFill>
              <p:spPr>
                <a:xfrm>
                  <a:off x="6479802" y="2898885"/>
                  <a:ext cx="192480" cy="66485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04" name="Input penna 103">
                  <a:extLst>
                    <a:ext uri="{FF2B5EF4-FFF2-40B4-BE49-F238E27FC236}">
                      <a16:creationId xmlns:a16="http://schemas.microsoft.com/office/drawing/2014/main" id="{E3ABB12D-078D-1B21-5146-BB36C7C67B1A}"/>
                    </a:ext>
                  </a:extLst>
                </p14:cNvPr>
                <p14:cNvContentPartPr/>
                <p14:nvPr/>
              </p14:nvContentPartPr>
              <p14:xfrm>
                <a:off x="6508122" y="3053953"/>
                <a:ext cx="185040" cy="18360"/>
              </p14:xfrm>
            </p:contentPart>
          </mc:Choice>
          <mc:Fallback xmlns="">
            <p:pic>
              <p:nvPicPr>
                <p:cNvPr id="104" name="Input penna 103">
                  <a:extLst>
                    <a:ext uri="{FF2B5EF4-FFF2-40B4-BE49-F238E27FC236}">
                      <a16:creationId xmlns:a16="http://schemas.microsoft.com/office/drawing/2014/main" id="{E3ABB12D-078D-1B21-5146-BB36C7C67B1A}"/>
                    </a:ext>
                  </a:extLst>
                </p:cNvPr>
                <p:cNvPicPr/>
                <p:nvPr/>
              </p:nvPicPr>
              <p:blipFill>
                <a:blip r:embed="rId25"/>
                <a:stretch>
                  <a:fillRect/>
                </a:stretch>
              </p:blipFill>
              <p:spPr>
                <a:xfrm>
                  <a:off x="6484122" y="2909006"/>
                  <a:ext cx="232800" cy="30801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105" name="Input penna 104">
                  <a:extLst>
                    <a:ext uri="{FF2B5EF4-FFF2-40B4-BE49-F238E27FC236}">
                      <a16:creationId xmlns:a16="http://schemas.microsoft.com/office/drawing/2014/main" id="{EE96BFCB-9983-4EC3-D18E-3F4D32D555B1}"/>
                    </a:ext>
                  </a:extLst>
                </p14:cNvPr>
                <p14:cNvContentPartPr/>
                <p14:nvPr/>
              </p14:nvContentPartPr>
              <p14:xfrm>
                <a:off x="6690267" y="2886751"/>
                <a:ext cx="38160" cy="111960"/>
              </p14:xfrm>
            </p:contentPart>
          </mc:Choice>
          <mc:Fallback xmlns="">
            <p:pic>
              <p:nvPicPr>
                <p:cNvPr id="105" name="Input penna 104">
                  <a:extLst>
                    <a:ext uri="{FF2B5EF4-FFF2-40B4-BE49-F238E27FC236}">
                      <a16:creationId xmlns:a16="http://schemas.microsoft.com/office/drawing/2014/main" id="{EE96BFCB-9983-4EC3-D18E-3F4D32D555B1}"/>
                    </a:ext>
                  </a:extLst>
                </p:cNvPr>
                <p:cNvPicPr/>
                <p:nvPr/>
              </p:nvPicPr>
              <p:blipFill>
                <a:blip r:embed="rId27"/>
                <a:stretch>
                  <a:fillRect/>
                </a:stretch>
              </p:blipFill>
              <p:spPr>
                <a:xfrm>
                  <a:off x="6666267" y="2742596"/>
                  <a:ext cx="85920" cy="40002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106" name="Input penna 105">
                  <a:extLst>
                    <a:ext uri="{FF2B5EF4-FFF2-40B4-BE49-F238E27FC236}">
                      <a16:creationId xmlns:a16="http://schemas.microsoft.com/office/drawing/2014/main" id="{0BE537EC-20E5-9EB8-0EE6-FC3A2E0CAF1D}"/>
                    </a:ext>
                  </a:extLst>
                </p14:cNvPr>
                <p14:cNvContentPartPr/>
                <p14:nvPr/>
              </p14:nvContentPartPr>
              <p14:xfrm>
                <a:off x="6715107" y="2949751"/>
                <a:ext cx="145080" cy="266400"/>
              </p14:xfrm>
            </p:contentPart>
          </mc:Choice>
          <mc:Fallback xmlns="">
            <p:pic>
              <p:nvPicPr>
                <p:cNvPr id="106" name="Input penna 105">
                  <a:extLst>
                    <a:ext uri="{FF2B5EF4-FFF2-40B4-BE49-F238E27FC236}">
                      <a16:creationId xmlns:a16="http://schemas.microsoft.com/office/drawing/2014/main" id="{0BE537EC-20E5-9EB8-0EE6-FC3A2E0CAF1D}"/>
                    </a:ext>
                  </a:extLst>
                </p:cNvPr>
                <p:cNvPicPr/>
                <p:nvPr/>
              </p:nvPicPr>
              <p:blipFill>
                <a:blip r:embed="rId29"/>
                <a:stretch>
                  <a:fillRect/>
                </a:stretch>
              </p:blipFill>
              <p:spPr>
                <a:xfrm>
                  <a:off x="6691166" y="2805751"/>
                  <a:ext cx="192722" cy="554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107" name="Input penna 106">
                  <a:extLst>
                    <a:ext uri="{FF2B5EF4-FFF2-40B4-BE49-F238E27FC236}">
                      <a16:creationId xmlns:a16="http://schemas.microsoft.com/office/drawing/2014/main" id="{87023AF8-AF9D-613C-9B84-7CADE64BCC1B}"/>
                    </a:ext>
                  </a:extLst>
                </p14:cNvPr>
                <p14:cNvContentPartPr/>
                <p14:nvPr/>
              </p14:nvContentPartPr>
              <p14:xfrm>
                <a:off x="6706827" y="3241711"/>
                <a:ext cx="132120" cy="325800"/>
              </p14:xfrm>
            </p:contentPart>
          </mc:Choice>
          <mc:Fallback xmlns="">
            <p:pic>
              <p:nvPicPr>
                <p:cNvPr id="107" name="Input penna 106">
                  <a:extLst>
                    <a:ext uri="{FF2B5EF4-FFF2-40B4-BE49-F238E27FC236}">
                      <a16:creationId xmlns:a16="http://schemas.microsoft.com/office/drawing/2014/main" id="{87023AF8-AF9D-613C-9B84-7CADE64BCC1B}"/>
                    </a:ext>
                  </a:extLst>
                </p:cNvPr>
                <p:cNvPicPr/>
                <p:nvPr/>
              </p:nvPicPr>
              <p:blipFill>
                <a:blip r:embed="rId31"/>
                <a:stretch>
                  <a:fillRect/>
                </a:stretch>
              </p:blipFill>
              <p:spPr>
                <a:xfrm>
                  <a:off x="6682805" y="3097658"/>
                  <a:ext cx="179923" cy="6136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108" name="Input penna 107">
                  <a:extLst>
                    <a:ext uri="{FF2B5EF4-FFF2-40B4-BE49-F238E27FC236}">
                      <a16:creationId xmlns:a16="http://schemas.microsoft.com/office/drawing/2014/main" id="{BECD9EAA-00BA-450A-5EC4-730913FF1B27}"/>
                    </a:ext>
                  </a:extLst>
                </p14:cNvPr>
                <p14:cNvContentPartPr/>
                <p14:nvPr/>
              </p14:nvContentPartPr>
              <p14:xfrm>
                <a:off x="6723747" y="3338551"/>
                <a:ext cx="70560" cy="122760"/>
              </p14:xfrm>
            </p:contentPart>
          </mc:Choice>
          <mc:Fallback xmlns="">
            <p:pic>
              <p:nvPicPr>
                <p:cNvPr id="108" name="Input penna 107">
                  <a:extLst>
                    <a:ext uri="{FF2B5EF4-FFF2-40B4-BE49-F238E27FC236}">
                      <a16:creationId xmlns:a16="http://schemas.microsoft.com/office/drawing/2014/main" id="{BECD9EAA-00BA-450A-5EC4-730913FF1B27}"/>
                    </a:ext>
                  </a:extLst>
                </p:cNvPr>
                <p:cNvPicPr/>
                <p:nvPr/>
              </p:nvPicPr>
              <p:blipFill>
                <a:blip r:embed="rId33"/>
                <a:stretch>
                  <a:fillRect/>
                </a:stretch>
              </p:blipFill>
              <p:spPr>
                <a:xfrm>
                  <a:off x="6699747" y="3194410"/>
                  <a:ext cx="118320" cy="41080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4">
              <p14:nvContentPartPr>
                <p14:cNvPr id="109" name="Input penna 108">
                  <a:extLst>
                    <a:ext uri="{FF2B5EF4-FFF2-40B4-BE49-F238E27FC236}">
                      <a16:creationId xmlns:a16="http://schemas.microsoft.com/office/drawing/2014/main" id="{F1CD64FD-3FD5-DBAF-4739-A69EA9B8EB49}"/>
                    </a:ext>
                  </a:extLst>
                </p14:cNvPr>
                <p14:cNvContentPartPr/>
                <p14:nvPr/>
              </p14:nvContentPartPr>
              <p14:xfrm>
                <a:off x="6737427" y="3260431"/>
                <a:ext cx="110160" cy="208800"/>
              </p14:xfrm>
            </p:contentPart>
          </mc:Choice>
          <mc:Fallback xmlns="">
            <p:pic>
              <p:nvPicPr>
                <p:cNvPr id="109" name="Input penna 108">
                  <a:extLst>
                    <a:ext uri="{FF2B5EF4-FFF2-40B4-BE49-F238E27FC236}">
                      <a16:creationId xmlns:a16="http://schemas.microsoft.com/office/drawing/2014/main" id="{F1CD64FD-3FD5-DBAF-4739-A69EA9B8EB49}"/>
                    </a:ext>
                  </a:extLst>
                </p:cNvPr>
                <p:cNvPicPr/>
                <p:nvPr/>
              </p:nvPicPr>
              <p:blipFill>
                <a:blip r:embed="rId35"/>
                <a:stretch>
                  <a:fillRect/>
                </a:stretch>
              </p:blipFill>
              <p:spPr>
                <a:xfrm>
                  <a:off x="6713322" y="3116431"/>
                  <a:ext cx="158129" cy="49656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36">
            <p14:nvContentPartPr>
              <p14:cNvPr id="110" name="Input penna 109">
                <a:extLst>
                  <a:ext uri="{FF2B5EF4-FFF2-40B4-BE49-F238E27FC236}">
                    <a16:creationId xmlns:a16="http://schemas.microsoft.com/office/drawing/2014/main" id="{CF7D3F01-141F-46C8-C331-FA7AA3956BDF}"/>
                  </a:ext>
                </a:extLst>
              </p14:cNvPr>
              <p14:cNvContentPartPr/>
              <p14:nvPr/>
            </p14:nvContentPartPr>
            <p14:xfrm>
              <a:off x="10854294" y="4962285"/>
              <a:ext cx="315360" cy="422280"/>
            </p14:xfrm>
          </p:contentPart>
        </mc:Choice>
        <mc:Fallback xmlns="">
          <p:pic>
            <p:nvPicPr>
              <p:cNvPr id="110" name="Input penna 109">
                <a:extLst>
                  <a:ext uri="{FF2B5EF4-FFF2-40B4-BE49-F238E27FC236}">
                    <a16:creationId xmlns:a16="http://schemas.microsoft.com/office/drawing/2014/main" id="{CF7D3F01-141F-46C8-C331-FA7AA3956BDF}"/>
                  </a:ext>
                </a:extLst>
              </p:cNvPr>
              <p:cNvPicPr/>
              <p:nvPr/>
            </p:nvPicPr>
            <p:blipFill>
              <a:blip r:embed="rId37"/>
              <a:stretch>
                <a:fillRect/>
              </a:stretch>
            </p:blipFill>
            <p:spPr>
              <a:xfrm>
                <a:off x="10818294" y="4746285"/>
                <a:ext cx="387000" cy="8539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8">
            <p14:nvContentPartPr>
              <p14:cNvPr id="111" name="Input penna 110">
                <a:extLst>
                  <a:ext uri="{FF2B5EF4-FFF2-40B4-BE49-F238E27FC236}">
                    <a16:creationId xmlns:a16="http://schemas.microsoft.com/office/drawing/2014/main" id="{007AB7F7-AA92-FE28-5910-28F8A2C72BE1}"/>
                  </a:ext>
                </a:extLst>
              </p14:cNvPr>
              <p14:cNvContentPartPr/>
              <p14:nvPr/>
            </p14:nvContentPartPr>
            <p14:xfrm>
              <a:off x="10834854" y="8506331"/>
              <a:ext cx="240300" cy="469260"/>
            </p14:xfrm>
          </p:contentPart>
        </mc:Choice>
        <mc:Fallback xmlns="">
          <p:pic>
            <p:nvPicPr>
              <p:cNvPr id="111" name="Input penna 110">
                <a:extLst>
                  <a:ext uri="{FF2B5EF4-FFF2-40B4-BE49-F238E27FC236}">
                    <a16:creationId xmlns:a16="http://schemas.microsoft.com/office/drawing/2014/main" id="{007AB7F7-AA92-FE28-5910-28F8A2C72BE1}"/>
                  </a:ext>
                </a:extLst>
              </p:cNvPr>
              <p:cNvPicPr/>
              <p:nvPr/>
            </p:nvPicPr>
            <p:blipFill>
              <a:blip r:embed="rId39"/>
              <a:stretch>
                <a:fillRect/>
              </a:stretch>
            </p:blipFill>
            <p:spPr>
              <a:xfrm>
                <a:off x="10798773" y="8290248"/>
                <a:ext cx="312101" cy="90106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0">
            <p14:nvContentPartPr>
              <p14:cNvPr id="112" name="Input penna 111">
                <a:extLst>
                  <a:ext uri="{FF2B5EF4-FFF2-40B4-BE49-F238E27FC236}">
                    <a16:creationId xmlns:a16="http://schemas.microsoft.com/office/drawing/2014/main" id="{9B356993-9A07-388B-2CF0-547504941951}"/>
                  </a:ext>
                </a:extLst>
              </p14:cNvPr>
              <p14:cNvContentPartPr/>
              <p14:nvPr/>
            </p14:nvContentPartPr>
            <p14:xfrm>
              <a:off x="11115114" y="8256311"/>
              <a:ext cx="220860" cy="497880"/>
            </p14:xfrm>
          </p:contentPart>
        </mc:Choice>
        <mc:Fallback xmlns="">
          <p:pic>
            <p:nvPicPr>
              <p:cNvPr id="112" name="Input penna 111">
                <a:extLst>
                  <a:ext uri="{FF2B5EF4-FFF2-40B4-BE49-F238E27FC236}">
                    <a16:creationId xmlns:a16="http://schemas.microsoft.com/office/drawing/2014/main" id="{9B356993-9A07-388B-2CF0-547504941951}"/>
                  </a:ext>
                </a:extLst>
              </p:cNvPr>
              <p:cNvPicPr/>
              <p:nvPr/>
            </p:nvPicPr>
            <p:blipFill>
              <a:blip r:embed="rId41"/>
              <a:stretch>
                <a:fillRect/>
              </a:stretch>
            </p:blipFill>
            <p:spPr>
              <a:xfrm>
                <a:off x="11079085" y="8039998"/>
                <a:ext cx="292558" cy="93014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2">
            <p14:nvContentPartPr>
              <p14:cNvPr id="113" name="Input penna 112">
                <a:extLst>
                  <a:ext uri="{FF2B5EF4-FFF2-40B4-BE49-F238E27FC236}">
                    <a16:creationId xmlns:a16="http://schemas.microsoft.com/office/drawing/2014/main" id="{058D6186-189D-13A6-89AD-A1AC7D59068B}"/>
                  </a:ext>
                </a:extLst>
              </p14:cNvPr>
              <p14:cNvContentPartPr/>
              <p14:nvPr/>
            </p14:nvContentPartPr>
            <p14:xfrm>
              <a:off x="11111334" y="8758511"/>
              <a:ext cx="219780" cy="502200"/>
            </p14:xfrm>
          </p:contentPart>
        </mc:Choice>
        <mc:Fallback xmlns="">
          <p:pic>
            <p:nvPicPr>
              <p:cNvPr id="113" name="Input penna 112">
                <a:extLst>
                  <a:ext uri="{FF2B5EF4-FFF2-40B4-BE49-F238E27FC236}">
                    <a16:creationId xmlns:a16="http://schemas.microsoft.com/office/drawing/2014/main" id="{058D6186-189D-13A6-89AD-A1AC7D59068B}"/>
                  </a:ext>
                </a:extLst>
              </p:cNvPr>
              <p:cNvPicPr/>
              <p:nvPr/>
            </p:nvPicPr>
            <p:blipFill>
              <a:blip r:embed="rId43"/>
              <a:stretch>
                <a:fillRect/>
              </a:stretch>
            </p:blipFill>
            <p:spPr>
              <a:xfrm>
                <a:off x="11075304" y="8542356"/>
                <a:ext cx="291479" cy="934150"/>
              </a:xfrm>
              <a:prstGeom prst="rect">
                <a:avLst/>
              </a:prstGeom>
            </p:spPr>
          </p:pic>
        </mc:Fallback>
      </mc:AlternateContent>
      <p:grpSp>
        <p:nvGrpSpPr>
          <p:cNvPr id="114" name="Gruppo 113">
            <a:extLst>
              <a:ext uri="{FF2B5EF4-FFF2-40B4-BE49-F238E27FC236}">
                <a16:creationId xmlns:a16="http://schemas.microsoft.com/office/drawing/2014/main" id="{5113693D-63DC-2106-59CF-10958820235C}"/>
              </a:ext>
            </a:extLst>
          </p:cNvPr>
          <p:cNvGrpSpPr/>
          <p:nvPr/>
        </p:nvGrpSpPr>
        <p:grpSpPr>
          <a:xfrm>
            <a:off x="10811094" y="8459891"/>
            <a:ext cx="510840" cy="562680"/>
            <a:chOff x="6490107" y="5383728"/>
            <a:chExt cx="340560" cy="375120"/>
          </a:xfrm>
        </p:grpSpPr>
        <mc:AlternateContent xmlns:mc="http://schemas.openxmlformats.org/markup-compatibility/2006" xmlns:p14="http://schemas.microsoft.com/office/powerpoint/2010/main" xmlns:aink="http://schemas.microsoft.com/office/drawing/2016/ink">
          <mc:Choice Requires="p14 aink">
            <p:contentPart p14:bwMode="auto" r:id="rId44">
              <p14:nvContentPartPr>
                <p14:cNvPr id="115" name="Input penna 114">
                  <a:extLst>
                    <a:ext uri="{FF2B5EF4-FFF2-40B4-BE49-F238E27FC236}">
                      <a16:creationId xmlns:a16="http://schemas.microsoft.com/office/drawing/2014/main" id="{D9FC2E77-3B23-780B-5560-6B11F0E82D3C}"/>
                    </a:ext>
                  </a:extLst>
                </p14:cNvPr>
                <p14:cNvContentPartPr/>
                <p14:nvPr/>
              </p14:nvContentPartPr>
              <p14:xfrm>
                <a:off x="6494787" y="5383728"/>
                <a:ext cx="184680" cy="10800"/>
              </p14:xfrm>
            </p:contentPart>
          </mc:Choice>
          <mc:Fallback xmlns="">
            <p:pic>
              <p:nvPicPr>
                <p:cNvPr id="115" name="Input penna 114">
                  <a:extLst>
                    <a:ext uri="{FF2B5EF4-FFF2-40B4-BE49-F238E27FC236}">
                      <a16:creationId xmlns:a16="http://schemas.microsoft.com/office/drawing/2014/main" id="{D9FC2E77-3B23-780B-5560-6B11F0E82D3C}"/>
                    </a:ext>
                  </a:extLst>
                </p:cNvPr>
                <p:cNvPicPr/>
                <p:nvPr/>
              </p:nvPicPr>
              <p:blipFill>
                <a:blip r:embed="rId45"/>
                <a:stretch>
                  <a:fillRect/>
                </a:stretch>
              </p:blipFill>
              <p:spPr>
                <a:xfrm>
                  <a:off x="6470771" y="5233030"/>
                  <a:ext cx="232471" cy="31194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6">
              <p14:nvContentPartPr>
                <p14:cNvPr id="116" name="Input penna 115">
                  <a:extLst>
                    <a:ext uri="{FF2B5EF4-FFF2-40B4-BE49-F238E27FC236}">
                      <a16:creationId xmlns:a16="http://schemas.microsoft.com/office/drawing/2014/main" id="{94179AB0-C29C-0BB2-9580-58D6618BC77C}"/>
                    </a:ext>
                  </a:extLst>
                </p14:cNvPr>
                <p14:cNvContentPartPr/>
                <p14:nvPr/>
              </p14:nvContentPartPr>
              <p14:xfrm>
                <a:off x="6490107" y="5407488"/>
                <a:ext cx="180720" cy="351360"/>
              </p14:xfrm>
            </p:contentPart>
          </mc:Choice>
          <mc:Fallback xmlns="">
            <p:pic>
              <p:nvPicPr>
                <p:cNvPr id="116" name="Input penna 115">
                  <a:extLst>
                    <a:ext uri="{FF2B5EF4-FFF2-40B4-BE49-F238E27FC236}">
                      <a16:creationId xmlns:a16="http://schemas.microsoft.com/office/drawing/2014/main" id="{94179AB0-C29C-0BB2-9580-58D6618BC77C}"/>
                    </a:ext>
                  </a:extLst>
                </p:cNvPr>
                <p:cNvPicPr/>
                <p:nvPr/>
              </p:nvPicPr>
              <p:blipFill>
                <a:blip r:embed="rId47"/>
                <a:stretch>
                  <a:fillRect/>
                </a:stretch>
              </p:blipFill>
              <p:spPr>
                <a:xfrm>
                  <a:off x="6466107" y="5263390"/>
                  <a:ext cx="228480" cy="63931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48">
              <p14:nvContentPartPr>
                <p14:cNvPr id="117" name="Input penna 116">
                  <a:extLst>
                    <a:ext uri="{FF2B5EF4-FFF2-40B4-BE49-F238E27FC236}">
                      <a16:creationId xmlns:a16="http://schemas.microsoft.com/office/drawing/2014/main" id="{F8A14428-A5B3-E9E5-1C2F-8099C18281D5}"/>
                    </a:ext>
                  </a:extLst>
                </p14:cNvPr>
                <p14:cNvContentPartPr/>
                <p14:nvPr/>
              </p14:nvContentPartPr>
              <p14:xfrm>
                <a:off x="6632667" y="5414328"/>
                <a:ext cx="198000" cy="317160"/>
              </p14:xfrm>
            </p:contentPart>
          </mc:Choice>
          <mc:Fallback xmlns="">
            <p:pic>
              <p:nvPicPr>
                <p:cNvPr id="117" name="Input penna 116">
                  <a:extLst>
                    <a:ext uri="{FF2B5EF4-FFF2-40B4-BE49-F238E27FC236}">
                      <a16:creationId xmlns:a16="http://schemas.microsoft.com/office/drawing/2014/main" id="{F8A14428-A5B3-E9E5-1C2F-8099C18281D5}"/>
                    </a:ext>
                  </a:extLst>
                </p:cNvPr>
                <p:cNvPicPr/>
                <p:nvPr/>
              </p:nvPicPr>
              <p:blipFill>
                <a:blip r:embed="rId49"/>
                <a:stretch>
                  <a:fillRect/>
                </a:stretch>
              </p:blipFill>
              <p:spPr>
                <a:xfrm>
                  <a:off x="6608609" y="5270382"/>
                  <a:ext cx="245876" cy="604811"/>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50">
            <p14:nvContentPartPr>
              <p14:cNvPr id="118" name="Input penna 117">
                <a:extLst>
                  <a:ext uri="{FF2B5EF4-FFF2-40B4-BE49-F238E27FC236}">
                    <a16:creationId xmlns:a16="http://schemas.microsoft.com/office/drawing/2014/main" id="{C33A14C9-25FC-737E-EBC6-694340F1CF00}"/>
                  </a:ext>
                </a:extLst>
              </p14:cNvPr>
              <p14:cNvContentPartPr/>
              <p14:nvPr/>
            </p14:nvContentPartPr>
            <p14:xfrm>
              <a:off x="8947217" y="1350642"/>
              <a:ext cx="1178820" cy="39420"/>
            </p14:xfrm>
          </p:contentPart>
        </mc:Choice>
        <mc:Fallback xmlns="">
          <p:pic>
            <p:nvPicPr>
              <p:cNvPr id="118" name="Input penna 117">
                <a:extLst>
                  <a:ext uri="{FF2B5EF4-FFF2-40B4-BE49-F238E27FC236}">
                    <a16:creationId xmlns:a16="http://schemas.microsoft.com/office/drawing/2014/main" id="{C33A14C9-25FC-737E-EBC6-694340F1CF00}"/>
                  </a:ext>
                </a:extLst>
              </p:cNvPr>
              <p:cNvPicPr/>
              <p:nvPr/>
            </p:nvPicPr>
            <p:blipFill>
              <a:blip r:embed="rId51"/>
              <a:stretch>
                <a:fillRect/>
              </a:stretch>
            </p:blipFill>
            <p:spPr>
              <a:xfrm>
                <a:off x="8884207" y="970908"/>
                <a:ext cx="1304479" cy="7985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2">
            <p14:nvContentPartPr>
              <p14:cNvPr id="119" name="Input penna 118">
                <a:extLst>
                  <a:ext uri="{FF2B5EF4-FFF2-40B4-BE49-F238E27FC236}">
                    <a16:creationId xmlns:a16="http://schemas.microsoft.com/office/drawing/2014/main" id="{004FE598-6398-9011-1A0C-E1F1E4078D5B}"/>
                  </a:ext>
                </a:extLst>
              </p14:cNvPr>
              <p14:cNvContentPartPr/>
              <p14:nvPr/>
            </p14:nvContentPartPr>
            <p14:xfrm>
              <a:off x="9156737" y="2969562"/>
              <a:ext cx="846720" cy="29160"/>
            </p14:xfrm>
          </p:contentPart>
        </mc:Choice>
        <mc:Fallback xmlns="">
          <p:pic>
            <p:nvPicPr>
              <p:cNvPr id="119" name="Input penna 118">
                <a:extLst>
                  <a:ext uri="{FF2B5EF4-FFF2-40B4-BE49-F238E27FC236}">
                    <a16:creationId xmlns:a16="http://schemas.microsoft.com/office/drawing/2014/main" id="{004FE598-6398-9011-1A0C-E1F1E4078D5B}"/>
                  </a:ext>
                </a:extLst>
              </p:cNvPr>
              <p:cNvPicPr/>
              <p:nvPr/>
            </p:nvPicPr>
            <p:blipFill>
              <a:blip r:embed="rId53"/>
              <a:stretch>
                <a:fillRect/>
              </a:stretch>
            </p:blipFill>
            <p:spPr>
              <a:xfrm>
                <a:off x="9093683" y="2591562"/>
                <a:ext cx="972467" cy="784800"/>
              </a:xfrm>
              <a:prstGeom prst="rect">
                <a:avLst/>
              </a:prstGeom>
            </p:spPr>
          </p:pic>
        </mc:Fallback>
      </mc:AlternateContent>
      <p:grpSp>
        <p:nvGrpSpPr>
          <p:cNvPr id="120" name="Gruppo 119">
            <a:extLst>
              <a:ext uri="{FF2B5EF4-FFF2-40B4-BE49-F238E27FC236}">
                <a16:creationId xmlns:a16="http://schemas.microsoft.com/office/drawing/2014/main" id="{A16EB67E-96A9-960A-8063-96AF2122CBF1}"/>
              </a:ext>
            </a:extLst>
          </p:cNvPr>
          <p:cNvGrpSpPr/>
          <p:nvPr/>
        </p:nvGrpSpPr>
        <p:grpSpPr>
          <a:xfrm>
            <a:off x="9042257" y="1489422"/>
            <a:ext cx="1067040" cy="7396380"/>
            <a:chOff x="5536840" y="670080"/>
            <a:chExt cx="711360" cy="4930920"/>
          </a:xfrm>
        </p:grpSpPr>
        <mc:AlternateContent xmlns:mc="http://schemas.openxmlformats.org/markup-compatibility/2006" xmlns:p14="http://schemas.microsoft.com/office/powerpoint/2010/main" xmlns:aink="http://schemas.microsoft.com/office/drawing/2016/ink">
          <mc:Choice Requires="p14 aink">
            <p:contentPart p14:bwMode="auto" r:id="rId54">
              <p14:nvContentPartPr>
                <p14:cNvPr id="121" name="Input penna 120">
                  <a:extLst>
                    <a:ext uri="{FF2B5EF4-FFF2-40B4-BE49-F238E27FC236}">
                      <a16:creationId xmlns:a16="http://schemas.microsoft.com/office/drawing/2014/main" id="{95AAAD83-6FF5-3019-223A-728FC6DC1EB7}"/>
                    </a:ext>
                  </a:extLst>
                </p14:cNvPr>
                <p14:cNvContentPartPr/>
                <p14:nvPr/>
              </p14:nvContentPartPr>
              <p14:xfrm>
                <a:off x="5536840" y="670080"/>
                <a:ext cx="709920" cy="16200"/>
              </p14:xfrm>
            </p:contentPart>
          </mc:Choice>
          <mc:Fallback xmlns="">
            <p:pic>
              <p:nvPicPr>
                <p:cNvPr id="121" name="Input penna 120">
                  <a:extLst>
                    <a:ext uri="{FF2B5EF4-FFF2-40B4-BE49-F238E27FC236}">
                      <a16:creationId xmlns:a16="http://schemas.microsoft.com/office/drawing/2014/main" id="{95AAAD83-6FF5-3019-223A-728FC6DC1EB7}"/>
                    </a:ext>
                  </a:extLst>
                </p:cNvPr>
                <p:cNvPicPr/>
                <p:nvPr/>
              </p:nvPicPr>
              <p:blipFill>
                <a:blip r:embed="rId55"/>
                <a:stretch>
                  <a:fillRect/>
                </a:stretch>
              </p:blipFill>
              <p:spPr>
                <a:xfrm>
                  <a:off x="5494812" y="416199"/>
                  <a:ext cx="793737" cy="52371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6">
              <p14:nvContentPartPr>
                <p14:cNvPr id="122" name="Input penna 121">
                  <a:extLst>
                    <a:ext uri="{FF2B5EF4-FFF2-40B4-BE49-F238E27FC236}">
                      <a16:creationId xmlns:a16="http://schemas.microsoft.com/office/drawing/2014/main" id="{50C2E26F-3C35-4BCE-0DAA-4443A8389201}"/>
                    </a:ext>
                  </a:extLst>
                </p14:cNvPr>
                <p14:cNvContentPartPr/>
                <p14:nvPr/>
              </p14:nvContentPartPr>
              <p14:xfrm>
                <a:off x="5581120" y="752520"/>
                <a:ext cx="556200" cy="9360"/>
              </p14:xfrm>
            </p:contentPart>
          </mc:Choice>
          <mc:Fallback xmlns="">
            <p:pic>
              <p:nvPicPr>
                <p:cNvPr id="122" name="Input penna 121">
                  <a:extLst>
                    <a:ext uri="{FF2B5EF4-FFF2-40B4-BE49-F238E27FC236}">
                      <a16:creationId xmlns:a16="http://schemas.microsoft.com/office/drawing/2014/main" id="{50C2E26F-3C35-4BCE-0DAA-4443A8389201}"/>
                    </a:ext>
                  </a:extLst>
                </p:cNvPr>
                <p:cNvPicPr/>
                <p:nvPr/>
              </p:nvPicPr>
              <p:blipFill>
                <a:blip r:embed="rId57"/>
                <a:stretch>
                  <a:fillRect/>
                </a:stretch>
              </p:blipFill>
              <p:spPr>
                <a:xfrm>
                  <a:off x="5539111" y="500520"/>
                  <a:ext cx="639978" cy="513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58">
              <p14:nvContentPartPr>
                <p14:cNvPr id="123" name="Input penna 122">
                  <a:extLst>
                    <a:ext uri="{FF2B5EF4-FFF2-40B4-BE49-F238E27FC236}">
                      <a16:creationId xmlns:a16="http://schemas.microsoft.com/office/drawing/2014/main" id="{A4DC250A-8855-0386-2C6F-E3225D6DD548}"/>
                    </a:ext>
                  </a:extLst>
                </p14:cNvPr>
                <p14:cNvContentPartPr/>
                <p14:nvPr/>
              </p14:nvContentPartPr>
              <p14:xfrm>
                <a:off x="5606320" y="831360"/>
                <a:ext cx="590400" cy="26640"/>
              </p14:xfrm>
            </p:contentPart>
          </mc:Choice>
          <mc:Fallback xmlns="">
            <p:pic>
              <p:nvPicPr>
                <p:cNvPr id="123" name="Input penna 122">
                  <a:extLst>
                    <a:ext uri="{FF2B5EF4-FFF2-40B4-BE49-F238E27FC236}">
                      <a16:creationId xmlns:a16="http://schemas.microsoft.com/office/drawing/2014/main" id="{A4DC250A-8855-0386-2C6F-E3225D6DD548}"/>
                    </a:ext>
                  </a:extLst>
                </p:cNvPr>
                <p:cNvPicPr/>
                <p:nvPr/>
              </p:nvPicPr>
              <p:blipFill>
                <a:blip r:embed="rId59"/>
                <a:stretch>
                  <a:fillRect/>
                </a:stretch>
              </p:blipFill>
              <p:spPr>
                <a:xfrm>
                  <a:off x="5564320" y="579360"/>
                  <a:ext cx="674160" cy="5304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0">
              <p14:nvContentPartPr>
                <p14:cNvPr id="124" name="Input penna 123">
                  <a:extLst>
                    <a:ext uri="{FF2B5EF4-FFF2-40B4-BE49-F238E27FC236}">
                      <a16:creationId xmlns:a16="http://schemas.microsoft.com/office/drawing/2014/main" id="{E50691E9-EDEB-91B5-1AC6-472A08636368}"/>
                    </a:ext>
                  </a:extLst>
                </p14:cNvPr>
                <p14:cNvContentPartPr/>
                <p14:nvPr/>
              </p14:nvContentPartPr>
              <p14:xfrm>
                <a:off x="5625760" y="913800"/>
                <a:ext cx="525240" cy="26640"/>
              </p14:xfrm>
            </p:contentPart>
          </mc:Choice>
          <mc:Fallback xmlns="">
            <p:pic>
              <p:nvPicPr>
                <p:cNvPr id="124" name="Input penna 123">
                  <a:extLst>
                    <a:ext uri="{FF2B5EF4-FFF2-40B4-BE49-F238E27FC236}">
                      <a16:creationId xmlns:a16="http://schemas.microsoft.com/office/drawing/2014/main" id="{E50691E9-EDEB-91B5-1AC6-472A08636368}"/>
                    </a:ext>
                  </a:extLst>
                </p:cNvPr>
                <p:cNvPicPr/>
                <p:nvPr/>
              </p:nvPicPr>
              <p:blipFill>
                <a:blip r:embed="rId61"/>
                <a:stretch>
                  <a:fillRect/>
                </a:stretch>
              </p:blipFill>
              <p:spPr>
                <a:xfrm>
                  <a:off x="5583750" y="657176"/>
                  <a:ext cx="609019" cy="53964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2">
              <p14:nvContentPartPr>
                <p14:cNvPr id="125" name="Input penna 124">
                  <a:extLst>
                    <a:ext uri="{FF2B5EF4-FFF2-40B4-BE49-F238E27FC236}">
                      <a16:creationId xmlns:a16="http://schemas.microsoft.com/office/drawing/2014/main" id="{7D635CED-4B2A-301E-A6B6-03EA34A09E98}"/>
                    </a:ext>
                  </a:extLst>
                </p14:cNvPr>
                <p14:cNvContentPartPr/>
                <p14:nvPr/>
              </p14:nvContentPartPr>
              <p14:xfrm>
                <a:off x="5549440" y="996600"/>
                <a:ext cx="698760" cy="32760"/>
              </p14:xfrm>
            </p:contentPart>
          </mc:Choice>
          <mc:Fallback xmlns="">
            <p:pic>
              <p:nvPicPr>
                <p:cNvPr id="125" name="Input penna 124">
                  <a:extLst>
                    <a:ext uri="{FF2B5EF4-FFF2-40B4-BE49-F238E27FC236}">
                      <a16:creationId xmlns:a16="http://schemas.microsoft.com/office/drawing/2014/main" id="{7D635CED-4B2A-301E-A6B6-03EA34A09E98}"/>
                    </a:ext>
                  </a:extLst>
                </p:cNvPr>
                <p:cNvPicPr/>
                <p:nvPr/>
              </p:nvPicPr>
              <p:blipFill>
                <a:blip r:embed="rId63"/>
                <a:stretch>
                  <a:fillRect/>
                </a:stretch>
              </p:blipFill>
              <p:spPr>
                <a:xfrm>
                  <a:off x="5507433" y="743674"/>
                  <a:ext cx="782534" cy="53837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4">
              <p14:nvContentPartPr>
                <p14:cNvPr id="126" name="Input penna 125">
                  <a:extLst>
                    <a:ext uri="{FF2B5EF4-FFF2-40B4-BE49-F238E27FC236}">
                      <a16:creationId xmlns:a16="http://schemas.microsoft.com/office/drawing/2014/main" id="{B7D59B52-F4AF-A6CE-0F45-FCD06C0040E6}"/>
                    </a:ext>
                  </a:extLst>
                </p14:cNvPr>
                <p14:cNvContentPartPr/>
                <p14:nvPr/>
              </p14:nvContentPartPr>
              <p14:xfrm>
                <a:off x="5587600" y="1066080"/>
                <a:ext cx="582480" cy="45360"/>
              </p14:xfrm>
            </p:contentPart>
          </mc:Choice>
          <mc:Fallback xmlns="">
            <p:pic>
              <p:nvPicPr>
                <p:cNvPr id="126" name="Input penna 125">
                  <a:extLst>
                    <a:ext uri="{FF2B5EF4-FFF2-40B4-BE49-F238E27FC236}">
                      <a16:creationId xmlns:a16="http://schemas.microsoft.com/office/drawing/2014/main" id="{B7D59B52-F4AF-A6CE-0F45-FCD06C0040E6}"/>
                    </a:ext>
                  </a:extLst>
                </p:cNvPr>
                <p:cNvPicPr/>
                <p:nvPr/>
              </p:nvPicPr>
              <p:blipFill>
                <a:blip r:embed="rId65"/>
                <a:stretch>
                  <a:fillRect/>
                </a:stretch>
              </p:blipFill>
              <p:spPr>
                <a:xfrm>
                  <a:off x="5545600" y="814080"/>
                  <a:ext cx="666240" cy="5491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6">
              <p14:nvContentPartPr>
                <p14:cNvPr id="127" name="Input penna 126">
                  <a:extLst>
                    <a:ext uri="{FF2B5EF4-FFF2-40B4-BE49-F238E27FC236}">
                      <a16:creationId xmlns:a16="http://schemas.microsoft.com/office/drawing/2014/main" id="{957B212D-C738-20EB-3793-16507200A2FD}"/>
                    </a:ext>
                  </a:extLst>
                </p14:cNvPr>
                <p14:cNvContentPartPr/>
                <p14:nvPr/>
              </p14:nvContentPartPr>
              <p14:xfrm>
                <a:off x="5581120" y="1161480"/>
                <a:ext cx="634680" cy="38880"/>
              </p14:xfrm>
            </p:contentPart>
          </mc:Choice>
          <mc:Fallback xmlns="">
            <p:pic>
              <p:nvPicPr>
                <p:cNvPr id="127" name="Input penna 126">
                  <a:extLst>
                    <a:ext uri="{FF2B5EF4-FFF2-40B4-BE49-F238E27FC236}">
                      <a16:creationId xmlns:a16="http://schemas.microsoft.com/office/drawing/2014/main" id="{957B212D-C738-20EB-3793-16507200A2FD}"/>
                    </a:ext>
                  </a:extLst>
                </p:cNvPr>
                <p:cNvPicPr/>
                <p:nvPr/>
              </p:nvPicPr>
              <p:blipFill>
                <a:blip r:embed="rId67"/>
                <a:stretch>
                  <a:fillRect/>
                </a:stretch>
              </p:blipFill>
              <p:spPr>
                <a:xfrm>
                  <a:off x="5539112" y="909480"/>
                  <a:ext cx="718456" cy="5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68">
              <p14:nvContentPartPr>
                <p14:cNvPr id="128" name="Input penna 127">
                  <a:extLst>
                    <a:ext uri="{FF2B5EF4-FFF2-40B4-BE49-F238E27FC236}">
                      <a16:creationId xmlns:a16="http://schemas.microsoft.com/office/drawing/2014/main" id="{47D9C859-6DEA-C850-45B1-B6FFECB7DF3B}"/>
                    </a:ext>
                  </a:extLst>
                </p14:cNvPr>
                <p14:cNvContentPartPr/>
                <p14:nvPr/>
              </p14:nvContentPartPr>
              <p14:xfrm>
                <a:off x="5600200" y="1269480"/>
                <a:ext cx="599040" cy="7200"/>
              </p14:xfrm>
            </p:contentPart>
          </mc:Choice>
          <mc:Fallback xmlns="">
            <p:pic>
              <p:nvPicPr>
                <p:cNvPr id="128" name="Input penna 127">
                  <a:extLst>
                    <a:ext uri="{FF2B5EF4-FFF2-40B4-BE49-F238E27FC236}">
                      <a16:creationId xmlns:a16="http://schemas.microsoft.com/office/drawing/2014/main" id="{47D9C859-6DEA-C850-45B1-B6FFECB7DF3B}"/>
                    </a:ext>
                  </a:extLst>
                </p:cNvPr>
                <p:cNvPicPr/>
                <p:nvPr/>
              </p:nvPicPr>
              <p:blipFill>
                <a:blip r:embed="rId69"/>
                <a:stretch>
                  <a:fillRect/>
                </a:stretch>
              </p:blipFill>
              <p:spPr>
                <a:xfrm>
                  <a:off x="5558200" y="1017480"/>
                  <a:ext cx="682800" cy="51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0">
              <p14:nvContentPartPr>
                <p14:cNvPr id="129" name="Input penna 128">
                  <a:extLst>
                    <a:ext uri="{FF2B5EF4-FFF2-40B4-BE49-F238E27FC236}">
                      <a16:creationId xmlns:a16="http://schemas.microsoft.com/office/drawing/2014/main" id="{1BC62E90-A657-70C9-87BF-CB46058378C1}"/>
                    </a:ext>
                  </a:extLst>
                </p14:cNvPr>
                <p14:cNvContentPartPr/>
                <p14:nvPr/>
              </p14:nvContentPartPr>
              <p14:xfrm>
                <a:off x="5594080" y="1364520"/>
                <a:ext cx="589680" cy="32760"/>
              </p14:xfrm>
            </p:contentPart>
          </mc:Choice>
          <mc:Fallback xmlns="">
            <p:pic>
              <p:nvPicPr>
                <p:cNvPr id="129" name="Input penna 128">
                  <a:extLst>
                    <a:ext uri="{FF2B5EF4-FFF2-40B4-BE49-F238E27FC236}">
                      <a16:creationId xmlns:a16="http://schemas.microsoft.com/office/drawing/2014/main" id="{1BC62E90-A657-70C9-87BF-CB46058378C1}"/>
                    </a:ext>
                  </a:extLst>
                </p:cNvPr>
                <p:cNvPicPr/>
                <p:nvPr/>
              </p:nvPicPr>
              <p:blipFill>
                <a:blip r:embed="rId71"/>
                <a:stretch>
                  <a:fillRect/>
                </a:stretch>
              </p:blipFill>
              <p:spPr>
                <a:xfrm>
                  <a:off x="5552097" y="1109720"/>
                  <a:ext cx="673406" cy="54211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2">
              <p14:nvContentPartPr>
                <p14:cNvPr id="130" name="Input penna 129">
                  <a:extLst>
                    <a:ext uri="{FF2B5EF4-FFF2-40B4-BE49-F238E27FC236}">
                      <a16:creationId xmlns:a16="http://schemas.microsoft.com/office/drawing/2014/main" id="{99BA5FAD-1BA7-10F5-3185-082AB5B1F23D}"/>
                    </a:ext>
                  </a:extLst>
                </p14:cNvPr>
                <p14:cNvContentPartPr/>
                <p14:nvPr/>
              </p14:nvContentPartPr>
              <p14:xfrm>
                <a:off x="5625760" y="1440840"/>
                <a:ext cx="590400" cy="38880"/>
              </p14:xfrm>
            </p:contentPart>
          </mc:Choice>
          <mc:Fallback xmlns="">
            <p:pic>
              <p:nvPicPr>
                <p:cNvPr id="130" name="Input penna 129">
                  <a:extLst>
                    <a:ext uri="{FF2B5EF4-FFF2-40B4-BE49-F238E27FC236}">
                      <a16:creationId xmlns:a16="http://schemas.microsoft.com/office/drawing/2014/main" id="{99BA5FAD-1BA7-10F5-3185-082AB5B1F23D}"/>
                    </a:ext>
                  </a:extLst>
                </p:cNvPr>
                <p:cNvPicPr/>
                <p:nvPr/>
              </p:nvPicPr>
              <p:blipFill>
                <a:blip r:embed="rId73"/>
                <a:stretch>
                  <a:fillRect/>
                </a:stretch>
              </p:blipFill>
              <p:spPr>
                <a:xfrm>
                  <a:off x="5583777" y="1188840"/>
                  <a:ext cx="674126" cy="542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4">
              <p14:nvContentPartPr>
                <p14:cNvPr id="131" name="Input penna 130">
                  <a:extLst>
                    <a:ext uri="{FF2B5EF4-FFF2-40B4-BE49-F238E27FC236}">
                      <a16:creationId xmlns:a16="http://schemas.microsoft.com/office/drawing/2014/main" id="{0B78FBE6-BA75-CEAC-E77A-4653C0D24734}"/>
                    </a:ext>
                  </a:extLst>
                </p14:cNvPr>
                <p14:cNvContentPartPr/>
                <p14:nvPr/>
              </p14:nvContentPartPr>
              <p14:xfrm>
                <a:off x="5594080" y="1555320"/>
                <a:ext cx="603000" cy="26280"/>
              </p14:xfrm>
            </p:contentPart>
          </mc:Choice>
          <mc:Fallback xmlns="">
            <p:pic>
              <p:nvPicPr>
                <p:cNvPr id="131" name="Input penna 130">
                  <a:extLst>
                    <a:ext uri="{FF2B5EF4-FFF2-40B4-BE49-F238E27FC236}">
                      <a16:creationId xmlns:a16="http://schemas.microsoft.com/office/drawing/2014/main" id="{0B78FBE6-BA75-CEAC-E77A-4653C0D24734}"/>
                    </a:ext>
                  </a:extLst>
                </p:cNvPr>
                <p:cNvPicPr/>
                <p:nvPr/>
              </p:nvPicPr>
              <p:blipFill>
                <a:blip r:embed="rId75"/>
                <a:stretch>
                  <a:fillRect/>
                </a:stretch>
              </p:blipFill>
              <p:spPr>
                <a:xfrm>
                  <a:off x="5552072" y="1302164"/>
                  <a:ext cx="686777" cy="53235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6">
              <p14:nvContentPartPr>
                <p14:cNvPr id="132" name="Input penna 131">
                  <a:extLst>
                    <a:ext uri="{FF2B5EF4-FFF2-40B4-BE49-F238E27FC236}">
                      <a16:creationId xmlns:a16="http://schemas.microsoft.com/office/drawing/2014/main" id="{7253CC74-575A-635A-7556-A2BA0B0E0C69}"/>
                    </a:ext>
                  </a:extLst>
                </p14:cNvPr>
                <p14:cNvContentPartPr/>
                <p14:nvPr/>
              </p14:nvContentPartPr>
              <p14:xfrm>
                <a:off x="5638000" y="1751880"/>
                <a:ext cx="552240" cy="13320"/>
              </p14:xfrm>
            </p:contentPart>
          </mc:Choice>
          <mc:Fallback xmlns="">
            <p:pic>
              <p:nvPicPr>
                <p:cNvPr id="132" name="Input penna 131">
                  <a:extLst>
                    <a:ext uri="{FF2B5EF4-FFF2-40B4-BE49-F238E27FC236}">
                      <a16:creationId xmlns:a16="http://schemas.microsoft.com/office/drawing/2014/main" id="{7253CC74-575A-635A-7556-A2BA0B0E0C69}"/>
                    </a:ext>
                  </a:extLst>
                </p:cNvPr>
                <p:cNvPicPr/>
                <p:nvPr/>
              </p:nvPicPr>
              <p:blipFill>
                <a:blip r:embed="rId77"/>
                <a:stretch>
                  <a:fillRect/>
                </a:stretch>
              </p:blipFill>
              <p:spPr>
                <a:xfrm>
                  <a:off x="5596000" y="1492880"/>
                  <a:ext cx="636000" cy="53107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78">
              <p14:nvContentPartPr>
                <p14:cNvPr id="133" name="Input penna 132">
                  <a:extLst>
                    <a:ext uri="{FF2B5EF4-FFF2-40B4-BE49-F238E27FC236}">
                      <a16:creationId xmlns:a16="http://schemas.microsoft.com/office/drawing/2014/main" id="{75E5382C-CF05-5EFA-92E0-E87EE7E45F52}"/>
                    </a:ext>
                  </a:extLst>
                </p14:cNvPr>
                <p14:cNvContentPartPr/>
                <p14:nvPr/>
              </p14:nvContentPartPr>
              <p14:xfrm>
                <a:off x="5638000" y="1859880"/>
                <a:ext cx="534240" cy="20160"/>
              </p14:xfrm>
            </p:contentPart>
          </mc:Choice>
          <mc:Fallback xmlns="">
            <p:pic>
              <p:nvPicPr>
                <p:cNvPr id="133" name="Input penna 132">
                  <a:extLst>
                    <a:ext uri="{FF2B5EF4-FFF2-40B4-BE49-F238E27FC236}">
                      <a16:creationId xmlns:a16="http://schemas.microsoft.com/office/drawing/2014/main" id="{75E5382C-CF05-5EFA-92E0-E87EE7E45F52}"/>
                    </a:ext>
                  </a:extLst>
                </p:cNvPr>
                <p:cNvPicPr/>
                <p:nvPr/>
              </p:nvPicPr>
              <p:blipFill>
                <a:blip r:embed="rId79"/>
                <a:stretch>
                  <a:fillRect/>
                </a:stretch>
              </p:blipFill>
              <p:spPr>
                <a:xfrm>
                  <a:off x="5596000" y="1610845"/>
                  <a:ext cx="618000" cy="51799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0">
              <p14:nvContentPartPr>
                <p14:cNvPr id="134" name="Input penna 133">
                  <a:extLst>
                    <a:ext uri="{FF2B5EF4-FFF2-40B4-BE49-F238E27FC236}">
                      <a16:creationId xmlns:a16="http://schemas.microsoft.com/office/drawing/2014/main" id="{38A1829B-5A12-FB5C-65E7-E5EC5D6769F3}"/>
                    </a:ext>
                  </a:extLst>
                </p14:cNvPr>
                <p14:cNvContentPartPr/>
                <p14:nvPr/>
              </p14:nvContentPartPr>
              <p14:xfrm>
                <a:off x="5663560" y="1911000"/>
                <a:ext cx="487440" cy="63720"/>
              </p14:xfrm>
            </p:contentPart>
          </mc:Choice>
          <mc:Fallback xmlns="">
            <p:pic>
              <p:nvPicPr>
                <p:cNvPr id="134" name="Input penna 133">
                  <a:extLst>
                    <a:ext uri="{FF2B5EF4-FFF2-40B4-BE49-F238E27FC236}">
                      <a16:creationId xmlns:a16="http://schemas.microsoft.com/office/drawing/2014/main" id="{38A1829B-5A12-FB5C-65E7-E5EC5D6769F3}"/>
                    </a:ext>
                  </a:extLst>
                </p:cNvPr>
                <p:cNvPicPr/>
                <p:nvPr/>
              </p:nvPicPr>
              <p:blipFill>
                <a:blip r:embed="rId81"/>
                <a:stretch>
                  <a:fillRect/>
                </a:stretch>
              </p:blipFill>
              <p:spPr>
                <a:xfrm>
                  <a:off x="5621519" y="1660416"/>
                  <a:ext cx="571283" cy="56465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2">
              <p14:nvContentPartPr>
                <p14:cNvPr id="135" name="Input penna 134">
                  <a:extLst>
                    <a:ext uri="{FF2B5EF4-FFF2-40B4-BE49-F238E27FC236}">
                      <a16:creationId xmlns:a16="http://schemas.microsoft.com/office/drawing/2014/main" id="{ECFF38F7-24C9-8B39-EF8F-F3E712517965}"/>
                    </a:ext>
                  </a:extLst>
                </p14:cNvPr>
                <p14:cNvContentPartPr/>
                <p14:nvPr/>
              </p14:nvContentPartPr>
              <p14:xfrm>
                <a:off x="5650960" y="1974000"/>
                <a:ext cx="482400" cy="83520"/>
              </p14:xfrm>
            </p:contentPart>
          </mc:Choice>
          <mc:Fallback xmlns="">
            <p:pic>
              <p:nvPicPr>
                <p:cNvPr id="135" name="Input penna 134">
                  <a:extLst>
                    <a:ext uri="{FF2B5EF4-FFF2-40B4-BE49-F238E27FC236}">
                      <a16:creationId xmlns:a16="http://schemas.microsoft.com/office/drawing/2014/main" id="{ECFF38F7-24C9-8B39-EF8F-F3E712517965}"/>
                    </a:ext>
                  </a:extLst>
                </p:cNvPr>
                <p:cNvPicPr/>
                <p:nvPr/>
              </p:nvPicPr>
              <p:blipFill>
                <a:blip r:embed="rId83"/>
                <a:stretch>
                  <a:fillRect/>
                </a:stretch>
              </p:blipFill>
              <p:spPr>
                <a:xfrm>
                  <a:off x="5608960" y="1720543"/>
                  <a:ext cx="566160" cy="59019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4">
              <p14:nvContentPartPr>
                <p14:cNvPr id="136" name="Input penna 135">
                  <a:extLst>
                    <a:ext uri="{FF2B5EF4-FFF2-40B4-BE49-F238E27FC236}">
                      <a16:creationId xmlns:a16="http://schemas.microsoft.com/office/drawing/2014/main" id="{9134E37A-F651-9DCB-C996-6F5E3A914303}"/>
                    </a:ext>
                  </a:extLst>
                </p14:cNvPr>
                <p14:cNvContentPartPr/>
                <p14:nvPr/>
              </p14:nvContentPartPr>
              <p14:xfrm>
                <a:off x="5695600" y="2066880"/>
                <a:ext cx="421920" cy="61200"/>
              </p14:xfrm>
            </p:contentPart>
          </mc:Choice>
          <mc:Fallback xmlns="">
            <p:pic>
              <p:nvPicPr>
                <p:cNvPr id="136" name="Input penna 135">
                  <a:extLst>
                    <a:ext uri="{FF2B5EF4-FFF2-40B4-BE49-F238E27FC236}">
                      <a16:creationId xmlns:a16="http://schemas.microsoft.com/office/drawing/2014/main" id="{9134E37A-F651-9DCB-C996-6F5E3A914303}"/>
                    </a:ext>
                  </a:extLst>
                </p:cNvPr>
                <p:cNvPicPr/>
                <p:nvPr/>
              </p:nvPicPr>
              <p:blipFill>
                <a:blip r:embed="rId85"/>
                <a:stretch>
                  <a:fillRect/>
                </a:stretch>
              </p:blipFill>
              <p:spPr>
                <a:xfrm>
                  <a:off x="5653600" y="1814880"/>
                  <a:ext cx="505680" cy="564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6">
              <p14:nvContentPartPr>
                <p14:cNvPr id="137" name="Input penna 136">
                  <a:extLst>
                    <a:ext uri="{FF2B5EF4-FFF2-40B4-BE49-F238E27FC236}">
                      <a16:creationId xmlns:a16="http://schemas.microsoft.com/office/drawing/2014/main" id="{AE15B99A-D5D9-18F9-B75A-46D835AE1FD0}"/>
                    </a:ext>
                  </a:extLst>
                </p14:cNvPr>
                <p14:cNvContentPartPr/>
                <p14:nvPr/>
              </p14:nvContentPartPr>
              <p14:xfrm>
                <a:off x="5676520" y="2143200"/>
                <a:ext cx="460800" cy="66960"/>
              </p14:xfrm>
            </p:contentPart>
          </mc:Choice>
          <mc:Fallback xmlns="">
            <p:pic>
              <p:nvPicPr>
                <p:cNvPr id="137" name="Input penna 136">
                  <a:extLst>
                    <a:ext uri="{FF2B5EF4-FFF2-40B4-BE49-F238E27FC236}">
                      <a16:creationId xmlns:a16="http://schemas.microsoft.com/office/drawing/2014/main" id="{AE15B99A-D5D9-18F9-B75A-46D835AE1FD0}"/>
                    </a:ext>
                  </a:extLst>
                </p:cNvPr>
                <p:cNvPicPr/>
                <p:nvPr/>
              </p:nvPicPr>
              <p:blipFill>
                <a:blip r:embed="rId87"/>
                <a:stretch>
                  <a:fillRect/>
                </a:stretch>
              </p:blipFill>
              <p:spPr>
                <a:xfrm>
                  <a:off x="5634520" y="1891200"/>
                  <a:ext cx="544560" cy="570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8">
              <p14:nvContentPartPr>
                <p14:cNvPr id="138" name="Input penna 137">
                  <a:extLst>
                    <a:ext uri="{FF2B5EF4-FFF2-40B4-BE49-F238E27FC236}">
                      <a16:creationId xmlns:a16="http://schemas.microsoft.com/office/drawing/2014/main" id="{F1F8F588-1F1A-2AAB-11A1-30012256DC20}"/>
                    </a:ext>
                  </a:extLst>
                </p14:cNvPr>
                <p14:cNvContentPartPr/>
                <p14:nvPr/>
              </p14:nvContentPartPr>
              <p14:xfrm>
                <a:off x="5644840" y="2240760"/>
                <a:ext cx="488520" cy="70560"/>
              </p14:xfrm>
            </p:contentPart>
          </mc:Choice>
          <mc:Fallback xmlns="">
            <p:pic>
              <p:nvPicPr>
                <p:cNvPr id="138" name="Input penna 137">
                  <a:extLst>
                    <a:ext uri="{FF2B5EF4-FFF2-40B4-BE49-F238E27FC236}">
                      <a16:creationId xmlns:a16="http://schemas.microsoft.com/office/drawing/2014/main" id="{F1F8F588-1F1A-2AAB-11A1-30012256DC20}"/>
                    </a:ext>
                  </a:extLst>
                </p:cNvPr>
                <p:cNvPicPr/>
                <p:nvPr/>
              </p:nvPicPr>
              <p:blipFill>
                <a:blip r:embed="rId89"/>
                <a:stretch>
                  <a:fillRect/>
                </a:stretch>
              </p:blipFill>
              <p:spPr>
                <a:xfrm>
                  <a:off x="5602809" y="1988760"/>
                  <a:ext cx="572342" cy="574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0">
              <p14:nvContentPartPr>
                <p14:cNvPr id="139" name="Input penna 138">
                  <a:extLst>
                    <a:ext uri="{FF2B5EF4-FFF2-40B4-BE49-F238E27FC236}">
                      <a16:creationId xmlns:a16="http://schemas.microsoft.com/office/drawing/2014/main" id="{8DC9A69A-56C7-6693-31BC-8B8816646713}"/>
                    </a:ext>
                  </a:extLst>
                </p14:cNvPr>
                <p14:cNvContentPartPr/>
                <p14:nvPr/>
              </p14:nvContentPartPr>
              <p14:xfrm>
                <a:off x="5670400" y="2351280"/>
                <a:ext cx="459000" cy="68400"/>
              </p14:xfrm>
            </p:contentPart>
          </mc:Choice>
          <mc:Fallback xmlns="">
            <p:pic>
              <p:nvPicPr>
                <p:cNvPr id="139" name="Input penna 138">
                  <a:extLst>
                    <a:ext uri="{FF2B5EF4-FFF2-40B4-BE49-F238E27FC236}">
                      <a16:creationId xmlns:a16="http://schemas.microsoft.com/office/drawing/2014/main" id="{8DC9A69A-56C7-6693-31BC-8B8816646713}"/>
                    </a:ext>
                  </a:extLst>
                </p:cNvPr>
                <p:cNvPicPr/>
                <p:nvPr/>
              </p:nvPicPr>
              <p:blipFill>
                <a:blip r:embed="rId91"/>
                <a:stretch>
                  <a:fillRect/>
                </a:stretch>
              </p:blipFill>
              <p:spPr>
                <a:xfrm>
                  <a:off x="5628389" y="2099280"/>
                  <a:ext cx="542782" cy="572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2">
              <p14:nvContentPartPr>
                <p14:cNvPr id="140" name="Input penna 139">
                  <a:extLst>
                    <a:ext uri="{FF2B5EF4-FFF2-40B4-BE49-F238E27FC236}">
                      <a16:creationId xmlns:a16="http://schemas.microsoft.com/office/drawing/2014/main" id="{FFFDCA91-0270-992C-9F54-0D97362BB17D}"/>
                    </a:ext>
                  </a:extLst>
                </p14:cNvPr>
                <p14:cNvContentPartPr/>
                <p14:nvPr/>
              </p14:nvContentPartPr>
              <p14:xfrm>
                <a:off x="5676520" y="2430840"/>
                <a:ext cx="437400" cy="71280"/>
              </p14:xfrm>
            </p:contentPart>
          </mc:Choice>
          <mc:Fallback xmlns="">
            <p:pic>
              <p:nvPicPr>
                <p:cNvPr id="140" name="Input penna 139">
                  <a:extLst>
                    <a:ext uri="{FF2B5EF4-FFF2-40B4-BE49-F238E27FC236}">
                      <a16:creationId xmlns:a16="http://schemas.microsoft.com/office/drawing/2014/main" id="{FFFDCA91-0270-992C-9F54-0D97362BB17D}"/>
                    </a:ext>
                  </a:extLst>
                </p:cNvPr>
                <p:cNvPicPr/>
                <p:nvPr/>
              </p:nvPicPr>
              <p:blipFill>
                <a:blip r:embed="rId93"/>
                <a:stretch>
                  <a:fillRect/>
                </a:stretch>
              </p:blipFill>
              <p:spPr>
                <a:xfrm>
                  <a:off x="5634508" y="2178840"/>
                  <a:ext cx="521183" cy="575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4">
              <p14:nvContentPartPr>
                <p14:cNvPr id="141" name="Input penna 140">
                  <a:extLst>
                    <a:ext uri="{FF2B5EF4-FFF2-40B4-BE49-F238E27FC236}">
                      <a16:creationId xmlns:a16="http://schemas.microsoft.com/office/drawing/2014/main" id="{43B470A4-EE74-4919-DAFE-4A3F0E121CEA}"/>
                    </a:ext>
                  </a:extLst>
                </p14:cNvPr>
                <p14:cNvContentPartPr/>
                <p14:nvPr/>
              </p14:nvContentPartPr>
              <p14:xfrm>
                <a:off x="5682640" y="2539200"/>
                <a:ext cx="448200" cy="71280"/>
              </p14:xfrm>
            </p:contentPart>
          </mc:Choice>
          <mc:Fallback xmlns="">
            <p:pic>
              <p:nvPicPr>
                <p:cNvPr id="141" name="Input penna 140">
                  <a:extLst>
                    <a:ext uri="{FF2B5EF4-FFF2-40B4-BE49-F238E27FC236}">
                      <a16:creationId xmlns:a16="http://schemas.microsoft.com/office/drawing/2014/main" id="{43B470A4-EE74-4919-DAFE-4A3F0E121CEA}"/>
                    </a:ext>
                  </a:extLst>
                </p:cNvPr>
                <p:cNvPicPr/>
                <p:nvPr/>
              </p:nvPicPr>
              <p:blipFill>
                <a:blip r:embed="rId95"/>
                <a:stretch>
                  <a:fillRect/>
                </a:stretch>
              </p:blipFill>
              <p:spPr>
                <a:xfrm>
                  <a:off x="5640629" y="2286349"/>
                  <a:ext cx="531982" cy="57674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6">
              <p14:nvContentPartPr>
                <p14:cNvPr id="142" name="Input penna 141">
                  <a:extLst>
                    <a:ext uri="{FF2B5EF4-FFF2-40B4-BE49-F238E27FC236}">
                      <a16:creationId xmlns:a16="http://schemas.microsoft.com/office/drawing/2014/main" id="{A2B3FCA0-A415-786E-B919-54E8191C9F62}"/>
                    </a:ext>
                  </a:extLst>
                </p14:cNvPr>
                <p14:cNvContentPartPr/>
                <p14:nvPr/>
              </p14:nvContentPartPr>
              <p14:xfrm>
                <a:off x="5682640" y="2664120"/>
                <a:ext cx="467280" cy="41400"/>
              </p14:xfrm>
            </p:contentPart>
          </mc:Choice>
          <mc:Fallback xmlns="">
            <p:pic>
              <p:nvPicPr>
                <p:cNvPr id="142" name="Input penna 141">
                  <a:extLst>
                    <a:ext uri="{FF2B5EF4-FFF2-40B4-BE49-F238E27FC236}">
                      <a16:creationId xmlns:a16="http://schemas.microsoft.com/office/drawing/2014/main" id="{A2B3FCA0-A415-786E-B919-54E8191C9F62}"/>
                    </a:ext>
                  </a:extLst>
                </p:cNvPr>
                <p:cNvPicPr/>
                <p:nvPr/>
              </p:nvPicPr>
              <p:blipFill>
                <a:blip r:embed="rId97"/>
                <a:stretch>
                  <a:fillRect/>
                </a:stretch>
              </p:blipFill>
              <p:spPr>
                <a:xfrm>
                  <a:off x="5640640" y="2411387"/>
                  <a:ext cx="551040" cy="54662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98">
              <p14:nvContentPartPr>
                <p14:cNvPr id="143" name="Input penna 142">
                  <a:extLst>
                    <a:ext uri="{FF2B5EF4-FFF2-40B4-BE49-F238E27FC236}">
                      <a16:creationId xmlns:a16="http://schemas.microsoft.com/office/drawing/2014/main" id="{F3448055-201A-F722-9443-0EDFAF5F7A89}"/>
                    </a:ext>
                  </a:extLst>
                </p14:cNvPr>
                <p14:cNvContentPartPr/>
                <p14:nvPr/>
              </p14:nvContentPartPr>
              <p14:xfrm>
                <a:off x="5676520" y="2736840"/>
                <a:ext cx="476280" cy="57600"/>
              </p14:xfrm>
            </p:contentPart>
          </mc:Choice>
          <mc:Fallback xmlns="">
            <p:pic>
              <p:nvPicPr>
                <p:cNvPr id="143" name="Input penna 142">
                  <a:extLst>
                    <a:ext uri="{FF2B5EF4-FFF2-40B4-BE49-F238E27FC236}">
                      <a16:creationId xmlns:a16="http://schemas.microsoft.com/office/drawing/2014/main" id="{F3448055-201A-F722-9443-0EDFAF5F7A89}"/>
                    </a:ext>
                  </a:extLst>
                </p:cNvPr>
                <p:cNvPicPr/>
                <p:nvPr/>
              </p:nvPicPr>
              <p:blipFill>
                <a:blip r:embed="rId99"/>
                <a:stretch>
                  <a:fillRect/>
                </a:stretch>
              </p:blipFill>
              <p:spPr>
                <a:xfrm>
                  <a:off x="5634488" y="2484840"/>
                  <a:ext cx="560103" cy="561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0">
              <p14:nvContentPartPr>
                <p14:cNvPr id="144" name="Input penna 143">
                  <a:extLst>
                    <a:ext uri="{FF2B5EF4-FFF2-40B4-BE49-F238E27FC236}">
                      <a16:creationId xmlns:a16="http://schemas.microsoft.com/office/drawing/2014/main" id="{FC65EA96-4499-2689-1470-688ACCC1E247}"/>
                    </a:ext>
                  </a:extLst>
                </p14:cNvPr>
                <p14:cNvContentPartPr/>
                <p14:nvPr/>
              </p14:nvContentPartPr>
              <p14:xfrm>
                <a:off x="5708200" y="2808480"/>
                <a:ext cx="412200" cy="74520"/>
              </p14:xfrm>
            </p:contentPart>
          </mc:Choice>
          <mc:Fallback xmlns="">
            <p:pic>
              <p:nvPicPr>
                <p:cNvPr id="144" name="Input penna 143">
                  <a:extLst>
                    <a:ext uri="{FF2B5EF4-FFF2-40B4-BE49-F238E27FC236}">
                      <a16:creationId xmlns:a16="http://schemas.microsoft.com/office/drawing/2014/main" id="{FC65EA96-4499-2689-1470-688ACCC1E247}"/>
                    </a:ext>
                  </a:extLst>
                </p:cNvPr>
                <p:cNvPicPr/>
                <p:nvPr/>
              </p:nvPicPr>
              <p:blipFill>
                <a:blip r:embed="rId101"/>
                <a:stretch>
                  <a:fillRect/>
                </a:stretch>
              </p:blipFill>
              <p:spPr>
                <a:xfrm>
                  <a:off x="5666188" y="2556074"/>
                  <a:ext cx="495984" cy="579093"/>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2">
              <p14:nvContentPartPr>
                <p14:cNvPr id="145" name="Input penna 144">
                  <a:extLst>
                    <a:ext uri="{FF2B5EF4-FFF2-40B4-BE49-F238E27FC236}">
                      <a16:creationId xmlns:a16="http://schemas.microsoft.com/office/drawing/2014/main" id="{460DB501-3DA1-F50A-D4EE-99EB9E92129C}"/>
                    </a:ext>
                  </a:extLst>
                </p14:cNvPr>
                <p14:cNvContentPartPr/>
                <p14:nvPr/>
              </p14:nvContentPartPr>
              <p14:xfrm>
                <a:off x="5720800" y="2894880"/>
                <a:ext cx="368640" cy="70920"/>
              </p14:xfrm>
            </p:contentPart>
          </mc:Choice>
          <mc:Fallback xmlns="">
            <p:pic>
              <p:nvPicPr>
                <p:cNvPr id="145" name="Input penna 144">
                  <a:extLst>
                    <a:ext uri="{FF2B5EF4-FFF2-40B4-BE49-F238E27FC236}">
                      <a16:creationId xmlns:a16="http://schemas.microsoft.com/office/drawing/2014/main" id="{460DB501-3DA1-F50A-D4EE-99EB9E92129C}"/>
                    </a:ext>
                  </a:extLst>
                </p:cNvPr>
                <p:cNvPicPr/>
                <p:nvPr/>
              </p:nvPicPr>
              <p:blipFill>
                <a:blip r:embed="rId103"/>
                <a:stretch>
                  <a:fillRect/>
                </a:stretch>
              </p:blipFill>
              <p:spPr>
                <a:xfrm>
                  <a:off x="5678800" y="2642453"/>
                  <a:ext cx="452400" cy="57553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4">
              <p14:nvContentPartPr>
                <p14:cNvPr id="146" name="Input penna 145">
                  <a:extLst>
                    <a:ext uri="{FF2B5EF4-FFF2-40B4-BE49-F238E27FC236}">
                      <a16:creationId xmlns:a16="http://schemas.microsoft.com/office/drawing/2014/main" id="{8DEB99EA-700F-E6C9-32AA-3C5EFDE4E056}"/>
                    </a:ext>
                  </a:extLst>
                </p14:cNvPr>
                <p14:cNvContentPartPr/>
                <p14:nvPr/>
              </p14:nvContentPartPr>
              <p14:xfrm>
                <a:off x="5720800" y="2992440"/>
                <a:ext cx="289440" cy="55800"/>
              </p14:xfrm>
            </p:contentPart>
          </mc:Choice>
          <mc:Fallback xmlns="">
            <p:pic>
              <p:nvPicPr>
                <p:cNvPr id="146" name="Input penna 145">
                  <a:extLst>
                    <a:ext uri="{FF2B5EF4-FFF2-40B4-BE49-F238E27FC236}">
                      <a16:creationId xmlns:a16="http://schemas.microsoft.com/office/drawing/2014/main" id="{8DEB99EA-700F-E6C9-32AA-3C5EFDE4E056}"/>
                    </a:ext>
                  </a:extLst>
                </p:cNvPr>
                <p:cNvPicPr/>
                <p:nvPr/>
              </p:nvPicPr>
              <p:blipFill>
                <a:blip r:embed="rId105"/>
                <a:stretch>
                  <a:fillRect/>
                </a:stretch>
              </p:blipFill>
              <p:spPr>
                <a:xfrm>
                  <a:off x="5678800" y="2739897"/>
                  <a:ext cx="373200" cy="56064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6">
              <p14:nvContentPartPr>
                <p14:cNvPr id="147" name="Input penna 146">
                  <a:extLst>
                    <a:ext uri="{FF2B5EF4-FFF2-40B4-BE49-F238E27FC236}">
                      <a16:creationId xmlns:a16="http://schemas.microsoft.com/office/drawing/2014/main" id="{078F753C-C9DC-2C14-CC94-4C4947744C5C}"/>
                    </a:ext>
                  </a:extLst>
                </p14:cNvPr>
                <p14:cNvContentPartPr/>
                <p14:nvPr/>
              </p14:nvContentPartPr>
              <p14:xfrm>
                <a:off x="5695600" y="3067680"/>
                <a:ext cx="373320" cy="69480"/>
              </p14:xfrm>
            </p:contentPart>
          </mc:Choice>
          <mc:Fallback xmlns="">
            <p:pic>
              <p:nvPicPr>
                <p:cNvPr id="147" name="Input penna 146">
                  <a:extLst>
                    <a:ext uri="{FF2B5EF4-FFF2-40B4-BE49-F238E27FC236}">
                      <a16:creationId xmlns:a16="http://schemas.microsoft.com/office/drawing/2014/main" id="{078F753C-C9DC-2C14-CC94-4C4947744C5C}"/>
                    </a:ext>
                  </a:extLst>
                </p:cNvPr>
                <p:cNvPicPr/>
                <p:nvPr/>
              </p:nvPicPr>
              <p:blipFill>
                <a:blip r:embed="rId107"/>
                <a:stretch>
                  <a:fillRect/>
                </a:stretch>
              </p:blipFill>
              <p:spPr>
                <a:xfrm>
                  <a:off x="5653586" y="2814367"/>
                  <a:ext cx="457107" cy="57586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8">
              <p14:nvContentPartPr>
                <p14:cNvPr id="148" name="Input penna 147">
                  <a:extLst>
                    <a:ext uri="{FF2B5EF4-FFF2-40B4-BE49-F238E27FC236}">
                      <a16:creationId xmlns:a16="http://schemas.microsoft.com/office/drawing/2014/main" id="{EE451E4C-D6AD-DAAB-87AF-9F954EC6A57D}"/>
                    </a:ext>
                  </a:extLst>
                </p14:cNvPr>
                <p14:cNvContentPartPr/>
                <p14:nvPr/>
              </p14:nvContentPartPr>
              <p14:xfrm>
                <a:off x="5739880" y="3169560"/>
                <a:ext cx="299520" cy="43560"/>
              </p14:xfrm>
            </p:contentPart>
          </mc:Choice>
          <mc:Fallback xmlns="">
            <p:pic>
              <p:nvPicPr>
                <p:cNvPr id="148" name="Input penna 147">
                  <a:extLst>
                    <a:ext uri="{FF2B5EF4-FFF2-40B4-BE49-F238E27FC236}">
                      <a16:creationId xmlns:a16="http://schemas.microsoft.com/office/drawing/2014/main" id="{EE451E4C-D6AD-DAAB-87AF-9F954EC6A57D}"/>
                    </a:ext>
                  </a:extLst>
                </p:cNvPr>
                <p:cNvPicPr/>
                <p:nvPr/>
              </p:nvPicPr>
              <p:blipFill>
                <a:blip r:embed="rId109"/>
                <a:stretch>
                  <a:fillRect/>
                </a:stretch>
              </p:blipFill>
              <p:spPr>
                <a:xfrm>
                  <a:off x="5697880" y="2916864"/>
                  <a:ext cx="383280" cy="54871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0">
              <p14:nvContentPartPr>
                <p14:cNvPr id="149" name="Input penna 148">
                  <a:extLst>
                    <a:ext uri="{FF2B5EF4-FFF2-40B4-BE49-F238E27FC236}">
                      <a16:creationId xmlns:a16="http://schemas.microsoft.com/office/drawing/2014/main" id="{8DCCBAB6-3F01-B942-DC9B-E9FC3371FD9C}"/>
                    </a:ext>
                  </a:extLst>
                </p14:cNvPr>
                <p14:cNvContentPartPr/>
                <p14:nvPr/>
              </p14:nvContentPartPr>
              <p14:xfrm>
                <a:off x="5733760" y="3261000"/>
                <a:ext cx="347040" cy="79200"/>
              </p14:xfrm>
            </p:contentPart>
          </mc:Choice>
          <mc:Fallback xmlns="">
            <p:pic>
              <p:nvPicPr>
                <p:cNvPr id="149" name="Input penna 148">
                  <a:extLst>
                    <a:ext uri="{FF2B5EF4-FFF2-40B4-BE49-F238E27FC236}">
                      <a16:creationId xmlns:a16="http://schemas.microsoft.com/office/drawing/2014/main" id="{8DCCBAB6-3F01-B942-DC9B-E9FC3371FD9C}"/>
                    </a:ext>
                  </a:extLst>
                </p:cNvPr>
                <p:cNvPicPr/>
                <p:nvPr/>
              </p:nvPicPr>
              <p:blipFill>
                <a:blip r:embed="rId111"/>
                <a:stretch>
                  <a:fillRect/>
                </a:stretch>
              </p:blipFill>
              <p:spPr>
                <a:xfrm>
                  <a:off x="5691760" y="3009000"/>
                  <a:ext cx="430800" cy="582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2">
              <p14:nvContentPartPr>
                <p14:cNvPr id="150" name="Input penna 149">
                  <a:extLst>
                    <a:ext uri="{FF2B5EF4-FFF2-40B4-BE49-F238E27FC236}">
                      <a16:creationId xmlns:a16="http://schemas.microsoft.com/office/drawing/2014/main" id="{7CE26DC5-F4AD-27C9-A0B0-8E3A6C60407E}"/>
                    </a:ext>
                  </a:extLst>
                </p14:cNvPr>
                <p14:cNvContentPartPr/>
                <p14:nvPr/>
              </p14:nvContentPartPr>
              <p14:xfrm>
                <a:off x="5765440" y="3385560"/>
                <a:ext cx="235080" cy="56520"/>
              </p14:xfrm>
            </p:contentPart>
          </mc:Choice>
          <mc:Fallback xmlns="">
            <p:pic>
              <p:nvPicPr>
                <p:cNvPr id="150" name="Input penna 149">
                  <a:extLst>
                    <a:ext uri="{FF2B5EF4-FFF2-40B4-BE49-F238E27FC236}">
                      <a16:creationId xmlns:a16="http://schemas.microsoft.com/office/drawing/2014/main" id="{7CE26DC5-F4AD-27C9-A0B0-8E3A6C60407E}"/>
                    </a:ext>
                  </a:extLst>
                </p:cNvPr>
                <p:cNvPicPr/>
                <p:nvPr/>
              </p:nvPicPr>
              <p:blipFill>
                <a:blip r:embed="rId113"/>
                <a:stretch>
                  <a:fillRect/>
                </a:stretch>
              </p:blipFill>
              <p:spPr>
                <a:xfrm>
                  <a:off x="5723504" y="3133024"/>
                  <a:ext cx="318712" cy="56135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4">
              <p14:nvContentPartPr>
                <p14:cNvPr id="151" name="Input penna 150">
                  <a:extLst>
                    <a:ext uri="{FF2B5EF4-FFF2-40B4-BE49-F238E27FC236}">
                      <a16:creationId xmlns:a16="http://schemas.microsoft.com/office/drawing/2014/main" id="{3010BB8B-A1BD-1DA8-7C89-A17B252A678D}"/>
                    </a:ext>
                  </a:extLst>
                </p14:cNvPr>
                <p14:cNvContentPartPr/>
                <p14:nvPr/>
              </p14:nvContentPartPr>
              <p14:xfrm>
                <a:off x="5784520" y="3469080"/>
                <a:ext cx="211320" cy="67680"/>
              </p14:xfrm>
            </p:contentPart>
          </mc:Choice>
          <mc:Fallback xmlns="">
            <p:pic>
              <p:nvPicPr>
                <p:cNvPr id="151" name="Input penna 150">
                  <a:extLst>
                    <a:ext uri="{FF2B5EF4-FFF2-40B4-BE49-F238E27FC236}">
                      <a16:creationId xmlns:a16="http://schemas.microsoft.com/office/drawing/2014/main" id="{3010BB8B-A1BD-1DA8-7C89-A17B252A678D}"/>
                    </a:ext>
                  </a:extLst>
                </p:cNvPr>
                <p:cNvPicPr/>
                <p:nvPr/>
              </p:nvPicPr>
              <p:blipFill>
                <a:blip r:embed="rId115"/>
                <a:stretch>
                  <a:fillRect/>
                </a:stretch>
              </p:blipFill>
              <p:spPr>
                <a:xfrm>
                  <a:off x="5742496" y="3217080"/>
                  <a:ext cx="295128" cy="5714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6">
              <p14:nvContentPartPr>
                <p14:cNvPr id="152" name="Input penna 151">
                  <a:extLst>
                    <a:ext uri="{FF2B5EF4-FFF2-40B4-BE49-F238E27FC236}">
                      <a16:creationId xmlns:a16="http://schemas.microsoft.com/office/drawing/2014/main" id="{922B074D-3791-9602-5975-9C1659C410AC}"/>
                    </a:ext>
                  </a:extLst>
                </p14:cNvPr>
                <p14:cNvContentPartPr/>
                <p14:nvPr/>
              </p14:nvContentPartPr>
              <p14:xfrm>
                <a:off x="5746000" y="3579240"/>
                <a:ext cx="201600" cy="59400"/>
              </p14:xfrm>
            </p:contentPart>
          </mc:Choice>
          <mc:Fallback xmlns="">
            <p:pic>
              <p:nvPicPr>
                <p:cNvPr id="152" name="Input penna 151">
                  <a:extLst>
                    <a:ext uri="{FF2B5EF4-FFF2-40B4-BE49-F238E27FC236}">
                      <a16:creationId xmlns:a16="http://schemas.microsoft.com/office/drawing/2014/main" id="{922B074D-3791-9602-5975-9C1659C410AC}"/>
                    </a:ext>
                  </a:extLst>
                </p:cNvPr>
                <p:cNvPicPr/>
                <p:nvPr/>
              </p:nvPicPr>
              <p:blipFill>
                <a:blip r:embed="rId117"/>
                <a:stretch>
                  <a:fillRect/>
                </a:stretch>
              </p:blipFill>
              <p:spPr>
                <a:xfrm>
                  <a:off x="5704000" y="3326730"/>
                  <a:ext cx="285360" cy="5641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18">
              <p14:nvContentPartPr>
                <p14:cNvPr id="153" name="Input penna 152">
                  <a:extLst>
                    <a:ext uri="{FF2B5EF4-FFF2-40B4-BE49-F238E27FC236}">
                      <a16:creationId xmlns:a16="http://schemas.microsoft.com/office/drawing/2014/main" id="{BB257405-5EAE-2C00-9041-06F43200C3B1}"/>
                    </a:ext>
                  </a:extLst>
                </p14:cNvPr>
                <p14:cNvContentPartPr/>
                <p14:nvPr/>
              </p14:nvContentPartPr>
              <p14:xfrm>
                <a:off x="5797120" y="3650520"/>
                <a:ext cx="209160" cy="102240"/>
              </p14:xfrm>
            </p:contentPart>
          </mc:Choice>
          <mc:Fallback xmlns="">
            <p:pic>
              <p:nvPicPr>
                <p:cNvPr id="153" name="Input penna 152">
                  <a:extLst>
                    <a:ext uri="{FF2B5EF4-FFF2-40B4-BE49-F238E27FC236}">
                      <a16:creationId xmlns:a16="http://schemas.microsoft.com/office/drawing/2014/main" id="{BB257405-5EAE-2C00-9041-06F43200C3B1}"/>
                    </a:ext>
                  </a:extLst>
                </p:cNvPr>
                <p:cNvPicPr/>
                <p:nvPr/>
              </p:nvPicPr>
              <p:blipFill>
                <a:blip r:embed="rId119"/>
                <a:stretch>
                  <a:fillRect/>
                </a:stretch>
              </p:blipFill>
              <p:spPr>
                <a:xfrm>
                  <a:off x="5755192" y="3398520"/>
                  <a:ext cx="292776" cy="60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0">
              <p14:nvContentPartPr>
                <p14:cNvPr id="154" name="Input penna 153">
                  <a:extLst>
                    <a:ext uri="{FF2B5EF4-FFF2-40B4-BE49-F238E27FC236}">
                      <a16:creationId xmlns:a16="http://schemas.microsoft.com/office/drawing/2014/main" id="{E22CCE94-6CAE-4D77-489F-50EBB6A3E88D}"/>
                    </a:ext>
                  </a:extLst>
                </p14:cNvPr>
                <p14:cNvContentPartPr/>
                <p14:nvPr/>
              </p14:nvContentPartPr>
              <p14:xfrm>
                <a:off x="5790640" y="3751320"/>
                <a:ext cx="216000" cy="115920"/>
              </p14:xfrm>
            </p:contentPart>
          </mc:Choice>
          <mc:Fallback xmlns="">
            <p:pic>
              <p:nvPicPr>
                <p:cNvPr id="154" name="Input penna 153">
                  <a:extLst>
                    <a:ext uri="{FF2B5EF4-FFF2-40B4-BE49-F238E27FC236}">
                      <a16:creationId xmlns:a16="http://schemas.microsoft.com/office/drawing/2014/main" id="{E22CCE94-6CAE-4D77-489F-50EBB6A3E88D}"/>
                    </a:ext>
                  </a:extLst>
                </p:cNvPr>
                <p:cNvPicPr/>
                <p:nvPr/>
              </p:nvPicPr>
              <p:blipFill>
                <a:blip r:embed="rId121"/>
                <a:stretch>
                  <a:fillRect/>
                </a:stretch>
              </p:blipFill>
              <p:spPr>
                <a:xfrm>
                  <a:off x="5748640" y="3499320"/>
                  <a:ext cx="299760" cy="6196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2">
              <p14:nvContentPartPr>
                <p14:cNvPr id="155" name="Input penna 154">
                  <a:extLst>
                    <a:ext uri="{FF2B5EF4-FFF2-40B4-BE49-F238E27FC236}">
                      <a16:creationId xmlns:a16="http://schemas.microsoft.com/office/drawing/2014/main" id="{C69BACF7-D7EA-71F5-42AE-84E0EE0DA50C}"/>
                    </a:ext>
                  </a:extLst>
                </p14:cNvPr>
                <p14:cNvContentPartPr/>
                <p14:nvPr/>
              </p14:nvContentPartPr>
              <p14:xfrm>
                <a:off x="5790640" y="3838800"/>
                <a:ext cx="190080" cy="149040"/>
              </p14:xfrm>
            </p:contentPart>
          </mc:Choice>
          <mc:Fallback xmlns="">
            <p:pic>
              <p:nvPicPr>
                <p:cNvPr id="155" name="Input penna 154">
                  <a:extLst>
                    <a:ext uri="{FF2B5EF4-FFF2-40B4-BE49-F238E27FC236}">
                      <a16:creationId xmlns:a16="http://schemas.microsoft.com/office/drawing/2014/main" id="{C69BACF7-D7EA-71F5-42AE-84E0EE0DA50C}"/>
                    </a:ext>
                  </a:extLst>
                </p:cNvPr>
                <p:cNvPicPr/>
                <p:nvPr/>
              </p:nvPicPr>
              <p:blipFill>
                <a:blip r:embed="rId123"/>
                <a:stretch>
                  <a:fillRect/>
                </a:stretch>
              </p:blipFill>
              <p:spPr>
                <a:xfrm>
                  <a:off x="5748640" y="3586800"/>
                  <a:ext cx="273840" cy="6528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4">
              <p14:nvContentPartPr>
                <p14:cNvPr id="156" name="Input penna 155">
                  <a:extLst>
                    <a:ext uri="{FF2B5EF4-FFF2-40B4-BE49-F238E27FC236}">
                      <a16:creationId xmlns:a16="http://schemas.microsoft.com/office/drawing/2014/main" id="{D2C786A3-9A9C-2926-3BFE-7EDFA2AAEE20}"/>
                    </a:ext>
                  </a:extLst>
                </p14:cNvPr>
                <p14:cNvContentPartPr/>
                <p14:nvPr/>
              </p14:nvContentPartPr>
              <p14:xfrm>
                <a:off x="5827720" y="3966240"/>
                <a:ext cx="138960" cy="84960"/>
              </p14:xfrm>
            </p:contentPart>
          </mc:Choice>
          <mc:Fallback xmlns="">
            <p:pic>
              <p:nvPicPr>
                <p:cNvPr id="156" name="Input penna 155">
                  <a:extLst>
                    <a:ext uri="{FF2B5EF4-FFF2-40B4-BE49-F238E27FC236}">
                      <a16:creationId xmlns:a16="http://schemas.microsoft.com/office/drawing/2014/main" id="{D2C786A3-9A9C-2926-3BFE-7EDFA2AAEE20}"/>
                    </a:ext>
                  </a:extLst>
                </p:cNvPr>
                <p:cNvPicPr/>
                <p:nvPr/>
              </p:nvPicPr>
              <p:blipFill>
                <a:blip r:embed="rId125"/>
                <a:stretch>
                  <a:fillRect/>
                </a:stretch>
              </p:blipFill>
              <p:spPr>
                <a:xfrm>
                  <a:off x="5785720" y="3714240"/>
                  <a:ext cx="222720" cy="5887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6">
              <p14:nvContentPartPr>
                <p14:cNvPr id="157" name="Input penna 156">
                  <a:extLst>
                    <a:ext uri="{FF2B5EF4-FFF2-40B4-BE49-F238E27FC236}">
                      <a16:creationId xmlns:a16="http://schemas.microsoft.com/office/drawing/2014/main" id="{F6BD6828-21EA-E338-155A-715F26086994}"/>
                    </a:ext>
                  </a:extLst>
                </p14:cNvPr>
                <p14:cNvContentPartPr/>
                <p14:nvPr/>
              </p14:nvContentPartPr>
              <p14:xfrm>
                <a:off x="5810080" y="4108080"/>
                <a:ext cx="139320" cy="51120"/>
              </p14:xfrm>
            </p:contentPart>
          </mc:Choice>
          <mc:Fallback xmlns="">
            <p:pic>
              <p:nvPicPr>
                <p:cNvPr id="157" name="Input penna 156">
                  <a:extLst>
                    <a:ext uri="{FF2B5EF4-FFF2-40B4-BE49-F238E27FC236}">
                      <a16:creationId xmlns:a16="http://schemas.microsoft.com/office/drawing/2014/main" id="{F6BD6828-21EA-E338-155A-715F26086994}"/>
                    </a:ext>
                  </a:extLst>
                </p:cNvPr>
                <p:cNvPicPr/>
                <p:nvPr/>
              </p:nvPicPr>
              <p:blipFill>
                <a:blip r:embed="rId127"/>
                <a:stretch>
                  <a:fillRect/>
                </a:stretch>
              </p:blipFill>
              <p:spPr>
                <a:xfrm>
                  <a:off x="5768044" y="3857258"/>
                  <a:ext cx="223152" cy="55252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8">
              <p14:nvContentPartPr>
                <p14:cNvPr id="158" name="Input penna 157">
                  <a:extLst>
                    <a:ext uri="{FF2B5EF4-FFF2-40B4-BE49-F238E27FC236}">
                      <a16:creationId xmlns:a16="http://schemas.microsoft.com/office/drawing/2014/main" id="{839B148E-80C6-4B4D-DDC8-6361814C5F70}"/>
                    </a:ext>
                  </a:extLst>
                </p14:cNvPr>
                <p14:cNvContentPartPr/>
                <p14:nvPr/>
              </p14:nvContentPartPr>
              <p14:xfrm>
                <a:off x="5828800" y="4213200"/>
                <a:ext cx="124200" cy="60120"/>
              </p14:xfrm>
            </p:contentPart>
          </mc:Choice>
          <mc:Fallback xmlns="">
            <p:pic>
              <p:nvPicPr>
                <p:cNvPr id="158" name="Input penna 157">
                  <a:extLst>
                    <a:ext uri="{FF2B5EF4-FFF2-40B4-BE49-F238E27FC236}">
                      <a16:creationId xmlns:a16="http://schemas.microsoft.com/office/drawing/2014/main" id="{839B148E-80C6-4B4D-DDC8-6361814C5F70}"/>
                    </a:ext>
                  </a:extLst>
                </p:cNvPr>
                <p:cNvPicPr/>
                <p:nvPr/>
              </p:nvPicPr>
              <p:blipFill>
                <a:blip r:embed="rId129"/>
                <a:stretch>
                  <a:fillRect/>
                </a:stretch>
              </p:blipFill>
              <p:spPr>
                <a:xfrm>
                  <a:off x="5786759" y="3960696"/>
                  <a:ext cx="208041" cy="56488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0">
              <p14:nvContentPartPr>
                <p14:cNvPr id="159" name="Input penna 158">
                  <a:extLst>
                    <a:ext uri="{FF2B5EF4-FFF2-40B4-BE49-F238E27FC236}">
                      <a16:creationId xmlns:a16="http://schemas.microsoft.com/office/drawing/2014/main" id="{559886D6-BAAF-4344-79C3-FC25FA41F8D4}"/>
                    </a:ext>
                  </a:extLst>
                </p14:cNvPr>
                <p14:cNvContentPartPr/>
                <p14:nvPr/>
              </p14:nvContentPartPr>
              <p14:xfrm>
                <a:off x="5841760" y="4332360"/>
                <a:ext cx="141480" cy="36720"/>
              </p14:xfrm>
            </p:contentPart>
          </mc:Choice>
          <mc:Fallback xmlns="">
            <p:pic>
              <p:nvPicPr>
                <p:cNvPr id="159" name="Input penna 158">
                  <a:extLst>
                    <a:ext uri="{FF2B5EF4-FFF2-40B4-BE49-F238E27FC236}">
                      <a16:creationId xmlns:a16="http://schemas.microsoft.com/office/drawing/2014/main" id="{559886D6-BAAF-4344-79C3-FC25FA41F8D4}"/>
                    </a:ext>
                  </a:extLst>
                </p:cNvPr>
                <p:cNvPicPr/>
                <p:nvPr/>
              </p:nvPicPr>
              <p:blipFill>
                <a:blip r:embed="rId131"/>
                <a:stretch>
                  <a:fillRect/>
                </a:stretch>
              </p:blipFill>
              <p:spPr>
                <a:xfrm>
                  <a:off x="5799867" y="4077022"/>
                  <a:ext cx="225027" cy="54715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2">
              <p14:nvContentPartPr>
                <p14:cNvPr id="160" name="Input penna 159">
                  <a:extLst>
                    <a:ext uri="{FF2B5EF4-FFF2-40B4-BE49-F238E27FC236}">
                      <a16:creationId xmlns:a16="http://schemas.microsoft.com/office/drawing/2014/main" id="{308D3FC2-20C8-8987-8097-144309C9C201}"/>
                    </a:ext>
                  </a:extLst>
                </p14:cNvPr>
                <p14:cNvContentPartPr/>
                <p14:nvPr/>
              </p14:nvContentPartPr>
              <p14:xfrm>
                <a:off x="5816200" y="4445400"/>
                <a:ext cx="107640" cy="50040"/>
              </p14:xfrm>
            </p:contentPart>
          </mc:Choice>
          <mc:Fallback xmlns="">
            <p:pic>
              <p:nvPicPr>
                <p:cNvPr id="160" name="Input penna 159">
                  <a:extLst>
                    <a:ext uri="{FF2B5EF4-FFF2-40B4-BE49-F238E27FC236}">
                      <a16:creationId xmlns:a16="http://schemas.microsoft.com/office/drawing/2014/main" id="{308D3FC2-20C8-8987-8097-144309C9C201}"/>
                    </a:ext>
                  </a:extLst>
                </p:cNvPr>
                <p:cNvPicPr/>
                <p:nvPr/>
              </p:nvPicPr>
              <p:blipFill>
                <a:blip r:embed="rId133"/>
                <a:stretch>
                  <a:fillRect/>
                </a:stretch>
              </p:blipFill>
              <p:spPr>
                <a:xfrm>
                  <a:off x="5774059" y="4192794"/>
                  <a:ext cx="191681" cy="5550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4">
              <p14:nvContentPartPr>
                <p14:cNvPr id="161" name="Input penna 160">
                  <a:extLst>
                    <a:ext uri="{FF2B5EF4-FFF2-40B4-BE49-F238E27FC236}">
                      <a16:creationId xmlns:a16="http://schemas.microsoft.com/office/drawing/2014/main" id="{A2183ED4-173B-BEC5-46E8-2AA5252E5713}"/>
                    </a:ext>
                  </a:extLst>
                </p14:cNvPr>
                <p14:cNvContentPartPr/>
                <p14:nvPr/>
              </p14:nvContentPartPr>
              <p14:xfrm>
                <a:off x="5847880" y="4536480"/>
                <a:ext cx="97560" cy="29520"/>
              </p14:xfrm>
            </p:contentPart>
          </mc:Choice>
          <mc:Fallback xmlns="">
            <p:pic>
              <p:nvPicPr>
                <p:cNvPr id="161" name="Input penna 160">
                  <a:extLst>
                    <a:ext uri="{FF2B5EF4-FFF2-40B4-BE49-F238E27FC236}">
                      <a16:creationId xmlns:a16="http://schemas.microsoft.com/office/drawing/2014/main" id="{A2183ED4-173B-BEC5-46E8-2AA5252E5713}"/>
                    </a:ext>
                  </a:extLst>
                </p:cNvPr>
                <p:cNvPicPr/>
                <p:nvPr/>
              </p:nvPicPr>
              <p:blipFill>
                <a:blip r:embed="rId135"/>
                <a:stretch>
                  <a:fillRect/>
                </a:stretch>
              </p:blipFill>
              <p:spPr>
                <a:xfrm>
                  <a:off x="5805828" y="4284480"/>
                  <a:ext cx="181423" cy="53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6">
              <p14:nvContentPartPr>
                <p14:cNvPr id="162" name="Input penna 161">
                  <a:extLst>
                    <a:ext uri="{FF2B5EF4-FFF2-40B4-BE49-F238E27FC236}">
                      <a16:creationId xmlns:a16="http://schemas.microsoft.com/office/drawing/2014/main" id="{9B4C646E-E18F-6F95-8CDC-884A8F06A761}"/>
                    </a:ext>
                  </a:extLst>
                </p14:cNvPr>
                <p14:cNvContentPartPr/>
                <p14:nvPr/>
              </p14:nvContentPartPr>
              <p14:xfrm>
                <a:off x="5841760" y="4619640"/>
                <a:ext cx="96480" cy="66600"/>
              </p14:xfrm>
            </p:contentPart>
          </mc:Choice>
          <mc:Fallback xmlns="">
            <p:pic>
              <p:nvPicPr>
                <p:cNvPr id="162" name="Input penna 161">
                  <a:extLst>
                    <a:ext uri="{FF2B5EF4-FFF2-40B4-BE49-F238E27FC236}">
                      <a16:creationId xmlns:a16="http://schemas.microsoft.com/office/drawing/2014/main" id="{9B4C646E-E18F-6F95-8CDC-884A8F06A761}"/>
                    </a:ext>
                  </a:extLst>
                </p:cNvPr>
                <p:cNvPicPr/>
                <p:nvPr/>
              </p:nvPicPr>
              <p:blipFill>
                <a:blip r:embed="rId137"/>
                <a:stretch>
                  <a:fillRect/>
                </a:stretch>
              </p:blipFill>
              <p:spPr>
                <a:xfrm>
                  <a:off x="5799760" y="4368995"/>
                  <a:ext cx="180240" cy="56765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38">
              <p14:nvContentPartPr>
                <p14:cNvPr id="163" name="Input penna 162">
                  <a:extLst>
                    <a:ext uri="{FF2B5EF4-FFF2-40B4-BE49-F238E27FC236}">
                      <a16:creationId xmlns:a16="http://schemas.microsoft.com/office/drawing/2014/main" id="{71B7B51A-8F4B-C6A9-2DB9-DCA4F5D1965C}"/>
                    </a:ext>
                  </a:extLst>
                </p14:cNvPr>
                <p14:cNvContentPartPr/>
                <p14:nvPr/>
              </p14:nvContentPartPr>
              <p14:xfrm>
                <a:off x="5860840" y="4762200"/>
                <a:ext cx="30240" cy="360"/>
              </p14:xfrm>
            </p:contentPart>
          </mc:Choice>
          <mc:Fallback xmlns="">
            <p:pic>
              <p:nvPicPr>
                <p:cNvPr id="163" name="Input penna 162">
                  <a:extLst>
                    <a:ext uri="{FF2B5EF4-FFF2-40B4-BE49-F238E27FC236}">
                      <a16:creationId xmlns:a16="http://schemas.microsoft.com/office/drawing/2014/main" id="{71B7B51A-8F4B-C6A9-2DB9-DCA4F5D1965C}"/>
                    </a:ext>
                  </a:extLst>
                </p:cNvPr>
                <p:cNvPicPr/>
                <p:nvPr/>
              </p:nvPicPr>
              <p:blipFill>
                <a:blip r:embed="rId139"/>
                <a:stretch>
                  <a:fillRect/>
                </a:stretch>
              </p:blipFill>
              <p:spPr>
                <a:xfrm>
                  <a:off x="5818163" y="4384200"/>
                  <a:ext cx="115351" cy="7560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0">
              <p14:nvContentPartPr>
                <p14:cNvPr id="164" name="Input penna 163">
                  <a:extLst>
                    <a:ext uri="{FF2B5EF4-FFF2-40B4-BE49-F238E27FC236}">
                      <a16:creationId xmlns:a16="http://schemas.microsoft.com/office/drawing/2014/main" id="{487F1840-05EF-16FA-D666-952A0FFC7EB4}"/>
                    </a:ext>
                  </a:extLst>
                </p14:cNvPr>
                <p14:cNvContentPartPr/>
                <p14:nvPr/>
              </p14:nvContentPartPr>
              <p14:xfrm>
                <a:off x="5860840" y="4781640"/>
                <a:ext cx="34560" cy="50040"/>
              </p14:xfrm>
            </p:contentPart>
          </mc:Choice>
          <mc:Fallback xmlns="">
            <p:pic>
              <p:nvPicPr>
                <p:cNvPr id="164" name="Input penna 163">
                  <a:extLst>
                    <a:ext uri="{FF2B5EF4-FFF2-40B4-BE49-F238E27FC236}">
                      <a16:creationId xmlns:a16="http://schemas.microsoft.com/office/drawing/2014/main" id="{487F1840-05EF-16FA-D666-952A0FFC7EB4}"/>
                    </a:ext>
                  </a:extLst>
                </p:cNvPr>
                <p:cNvPicPr/>
                <p:nvPr/>
              </p:nvPicPr>
              <p:blipFill>
                <a:blip r:embed="rId141"/>
                <a:stretch>
                  <a:fillRect/>
                </a:stretch>
              </p:blipFill>
              <p:spPr>
                <a:xfrm>
                  <a:off x="5818840" y="4529034"/>
                  <a:ext cx="118320" cy="55501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2">
              <p14:nvContentPartPr>
                <p14:cNvPr id="165" name="Input penna 164">
                  <a:extLst>
                    <a:ext uri="{FF2B5EF4-FFF2-40B4-BE49-F238E27FC236}">
                      <a16:creationId xmlns:a16="http://schemas.microsoft.com/office/drawing/2014/main" id="{A4A7C252-C15E-6171-E539-D98AF0620BF4}"/>
                    </a:ext>
                  </a:extLst>
                </p14:cNvPr>
                <p14:cNvContentPartPr/>
                <p14:nvPr/>
              </p14:nvContentPartPr>
              <p14:xfrm>
                <a:off x="5879200" y="4829160"/>
                <a:ext cx="50400" cy="119520"/>
              </p14:xfrm>
            </p:contentPart>
          </mc:Choice>
          <mc:Fallback xmlns="">
            <p:pic>
              <p:nvPicPr>
                <p:cNvPr id="165" name="Input penna 164">
                  <a:extLst>
                    <a:ext uri="{FF2B5EF4-FFF2-40B4-BE49-F238E27FC236}">
                      <a16:creationId xmlns:a16="http://schemas.microsoft.com/office/drawing/2014/main" id="{A4A7C252-C15E-6171-E539-D98AF0620BF4}"/>
                    </a:ext>
                  </a:extLst>
                </p:cNvPr>
                <p:cNvPicPr/>
                <p:nvPr/>
              </p:nvPicPr>
              <p:blipFill>
                <a:blip r:embed="rId143"/>
                <a:stretch>
                  <a:fillRect/>
                </a:stretch>
              </p:blipFill>
              <p:spPr>
                <a:xfrm>
                  <a:off x="5837200" y="4577160"/>
                  <a:ext cx="134160" cy="6232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4">
              <p14:nvContentPartPr>
                <p14:cNvPr id="166" name="Input penna 165">
                  <a:extLst>
                    <a:ext uri="{FF2B5EF4-FFF2-40B4-BE49-F238E27FC236}">
                      <a16:creationId xmlns:a16="http://schemas.microsoft.com/office/drawing/2014/main" id="{2DC7A915-4408-9AEA-69DB-ADF3D6D3B289}"/>
                    </a:ext>
                  </a:extLst>
                </p14:cNvPr>
                <p14:cNvContentPartPr/>
                <p14:nvPr/>
              </p14:nvContentPartPr>
              <p14:xfrm>
                <a:off x="5869840" y="4990800"/>
                <a:ext cx="60120" cy="335880"/>
              </p14:xfrm>
            </p:contentPart>
          </mc:Choice>
          <mc:Fallback xmlns="">
            <p:pic>
              <p:nvPicPr>
                <p:cNvPr id="166" name="Input penna 165">
                  <a:extLst>
                    <a:ext uri="{FF2B5EF4-FFF2-40B4-BE49-F238E27FC236}">
                      <a16:creationId xmlns:a16="http://schemas.microsoft.com/office/drawing/2014/main" id="{2DC7A915-4408-9AEA-69DB-ADF3D6D3B289}"/>
                    </a:ext>
                  </a:extLst>
                </p:cNvPr>
                <p:cNvPicPr/>
                <p:nvPr/>
              </p:nvPicPr>
              <p:blipFill>
                <a:blip r:embed="rId145"/>
                <a:stretch>
                  <a:fillRect/>
                </a:stretch>
              </p:blipFill>
              <p:spPr>
                <a:xfrm>
                  <a:off x="5827756" y="4738710"/>
                  <a:ext cx="144048" cy="8398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6">
              <p14:nvContentPartPr>
                <p14:cNvPr id="167" name="Input penna 166">
                  <a:extLst>
                    <a:ext uri="{FF2B5EF4-FFF2-40B4-BE49-F238E27FC236}">
                      <a16:creationId xmlns:a16="http://schemas.microsoft.com/office/drawing/2014/main" id="{F57FE569-913B-9943-5BD5-8BF9B00A6932}"/>
                    </a:ext>
                  </a:extLst>
                </p14:cNvPr>
                <p14:cNvContentPartPr/>
                <p14:nvPr/>
              </p14:nvContentPartPr>
              <p14:xfrm>
                <a:off x="5834560" y="5352240"/>
                <a:ext cx="70920" cy="248760"/>
              </p14:xfrm>
            </p:contentPart>
          </mc:Choice>
          <mc:Fallback xmlns="">
            <p:pic>
              <p:nvPicPr>
                <p:cNvPr id="167" name="Input penna 166">
                  <a:extLst>
                    <a:ext uri="{FF2B5EF4-FFF2-40B4-BE49-F238E27FC236}">
                      <a16:creationId xmlns:a16="http://schemas.microsoft.com/office/drawing/2014/main" id="{F57FE569-913B-9943-5BD5-8BF9B00A6932}"/>
                    </a:ext>
                  </a:extLst>
                </p:cNvPr>
                <p:cNvPicPr/>
                <p:nvPr/>
              </p:nvPicPr>
              <p:blipFill>
                <a:blip r:embed="rId147"/>
                <a:stretch>
                  <a:fillRect/>
                </a:stretch>
              </p:blipFill>
              <p:spPr>
                <a:xfrm>
                  <a:off x="5792346" y="5099631"/>
                  <a:ext cx="155107" cy="75373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8">
              <p14:nvContentPartPr>
                <p14:cNvPr id="168" name="Input penna 167">
                  <a:extLst>
                    <a:ext uri="{FF2B5EF4-FFF2-40B4-BE49-F238E27FC236}">
                      <a16:creationId xmlns:a16="http://schemas.microsoft.com/office/drawing/2014/main" id="{5A6B0B4F-E0EF-D67C-61C2-D1BDD124EA61}"/>
                    </a:ext>
                  </a:extLst>
                </p14:cNvPr>
                <p14:cNvContentPartPr/>
                <p14:nvPr/>
              </p14:nvContentPartPr>
              <p14:xfrm>
                <a:off x="5885680" y="5295720"/>
                <a:ext cx="26280" cy="279000"/>
              </p14:xfrm>
            </p:contentPart>
          </mc:Choice>
          <mc:Fallback xmlns="">
            <p:pic>
              <p:nvPicPr>
                <p:cNvPr id="168" name="Input penna 167">
                  <a:extLst>
                    <a:ext uri="{FF2B5EF4-FFF2-40B4-BE49-F238E27FC236}">
                      <a16:creationId xmlns:a16="http://schemas.microsoft.com/office/drawing/2014/main" id="{5A6B0B4F-E0EF-D67C-61C2-D1BDD124EA61}"/>
                    </a:ext>
                  </a:extLst>
                </p:cNvPr>
                <p:cNvPicPr/>
                <p:nvPr/>
              </p:nvPicPr>
              <p:blipFill>
                <a:blip r:embed="rId149"/>
                <a:stretch>
                  <a:fillRect/>
                </a:stretch>
              </p:blipFill>
              <p:spPr>
                <a:xfrm>
                  <a:off x="5843487" y="5043612"/>
                  <a:ext cx="110424" cy="782977"/>
                </a:xfrm>
                <a:prstGeom prst="rect">
                  <a:avLst/>
                </a:prstGeom>
              </p:spPr>
            </p:pic>
          </mc:Fallback>
        </mc:AlternateContent>
      </p:grpSp>
      <p:pic>
        <p:nvPicPr>
          <p:cNvPr id="169" name="Immagine 168">
            <a:extLst>
              <a:ext uri="{FF2B5EF4-FFF2-40B4-BE49-F238E27FC236}">
                <a16:creationId xmlns:a16="http://schemas.microsoft.com/office/drawing/2014/main" id="{F351AC3A-991E-833F-2506-3DD69DD7EC51}"/>
              </a:ext>
            </a:extLst>
          </p:cNvPr>
          <p:cNvPicPr>
            <a:picLocks noChangeAspect="1"/>
          </p:cNvPicPr>
          <p:nvPr/>
        </p:nvPicPr>
        <p:blipFill>
          <a:blip r:embed="rId150"/>
          <a:stretch>
            <a:fillRect/>
          </a:stretch>
        </p:blipFill>
        <p:spPr>
          <a:xfrm>
            <a:off x="470620" y="1239198"/>
            <a:ext cx="2578832" cy="3154953"/>
          </a:xfrm>
          <a:prstGeom prst="rect">
            <a:avLst/>
          </a:prstGeom>
        </p:spPr>
      </p:pic>
      <p:pic>
        <p:nvPicPr>
          <p:cNvPr id="170" name="Immagine 169">
            <a:extLst>
              <a:ext uri="{FF2B5EF4-FFF2-40B4-BE49-F238E27FC236}">
                <a16:creationId xmlns:a16="http://schemas.microsoft.com/office/drawing/2014/main" id="{F4B65583-4A39-359D-8985-6646231F6B5C}"/>
              </a:ext>
            </a:extLst>
          </p:cNvPr>
          <p:cNvPicPr>
            <a:picLocks noChangeAspect="1"/>
          </p:cNvPicPr>
          <p:nvPr/>
        </p:nvPicPr>
        <p:blipFill>
          <a:blip r:embed="rId151"/>
          <a:stretch>
            <a:fillRect/>
          </a:stretch>
        </p:blipFill>
        <p:spPr>
          <a:xfrm>
            <a:off x="206642" y="4464202"/>
            <a:ext cx="3475022" cy="2405081"/>
          </a:xfrm>
          <a:prstGeom prst="rect">
            <a:avLst/>
          </a:prstGeom>
        </p:spPr>
      </p:pic>
      <p:pic>
        <p:nvPicPr>
          <p:cNvPr id="171" name="Immagine 170">
            <a:extLst>
              <a:ext uri="{FF2B5EF4-FFF2-40B4-BE49-F238E27FC236}">
                <a16:creationId xmlns:a16="http://schemas.microsoft.com/office/drawing/2014/main" id="{37B45F29-CC79-91C9-BE98-4CB59B8F39D4}"/>
              </a:ext>
            </a:extLst>
          </p:cNvPr>
          <p:cNvPicPr>
            <a:picLocks noChangeAspect="1"/>
          </p:cNvPicPr>
          <p:nvPr/>
        </p:nvPicPr>
        <p:blipFill rotWithShape="1">
          <a:blip r:embed="rId152"/>
          <a:srcRect l="11575" t="14278" r="11575" b="16574"/>
          <a:stretch/>
        </p:blipFill>
        <p:spPr>
          <a:xfrm>
            <a:off x="494270" y="7815301"/>
            <a:ext cx="2445711" cy="2257466"/>
          </a:xfrm>
          <a:prstGeom prst="rect">
            <a:avLst/>
          </a:prstGeom>
        </p:spPr>
      </p:pic>
    </p:spTree>
    <p:extLst>
      <p:ext uri="{BB962C8B-B14F-4D97-AF65-F5344CB8AC3E}">
        <p14:creationId xmlns:p14="http://schemas.microsoft.com/office/powerpoint/2010/main" val="195163929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42</a:t>
            </a:fld>
            <a:endParaRPr lang="it-IT"/>
          </a:p>
        </p:txBody>
      </p:sp>
      <p:pic>
        <p:nvPicPr>
          <p:cNvPr id="6" name="Picture 1328337849">
            <a:extLst>
              <a:ext uri="{FF2B5EF4-FFF2-40B4-BE49-F238E27FC236}">
                <a16:creationId xmlns:a16="http://schemas.microsoft.com/office/drawing/2014/main" id="{A7652624-CF7F-4C8C-580A-1D38E924F5C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97752" y="1515338"/>
            <a:ext cx="12261648" cy="8005607"/>
          </a:xfrm>
          <a:prstGeom prst="rect">
            <a:avLst/>
          </a:prstGeom>
          <a:noFill/>
        </p:spPr>
      </p:pic>
      <p:sp>
        <p:nvSpPr>
          <p:cNvPr id="2" name="CasellaDiTesto 1">
            <a:extLst>
              <a:ext uri="{FF2B5EF4-FFF2-40B4-BE49-F238E27FC236}">
                <a16:creationId xmlns:a16="http://schemas.microsoft.com/office/drawing/2014/main" id="{4BBB5B1B-3D31-7719-9705-1C3D9E6A2676}"/>
              </a:ext>
            </a:extLst>
          </p:cNvPr>
          <p:cNvSpPr txBox="1"/>
          <p:nvPr/>
        </p:nvSpPr>
        <p:spPr>
          <a:xfrm>
            <a:off x="838923" y="1515338"/>
            <a:ext cx="3951513" cy="8817799"/>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4050" b="1" err="1">
                <a:latin typeface="Century Gothic" panose="020B0502020202020204" pitchFamily="34" charset="0"/>
              </a:rPr>
              <a:t>Only</a:t>
            </a:r>
            <a:r>
              <a:rPr lang="it-IT" sz="4050" b="1">
                <a:latin typeface="Century Gothic" panose="020B0502020202020204" pitchFamily="34" charset="0"/>
              </a:rPr>
              <a:t> a limited </a:t>
            </a:r>
            <a:r>
              <a:rPr lang="it-IT" sz="4050" b="1" err="1">
                <a:latin typeface="Century Gothic" panose="020B0502020202020204" pitchFamily="34" charset="0"/>
              </a:rPr>
              <a:t>number</a:t>
            </a:r>
            <a:r>
              <a:rPr lang="it-IT" sz="4050" b="1">
                <a:latin typeface="Century Gothic" panose="020B0502020202020204" pitchFamily="34" charset="0"/>
              </a:rPr>
              <a:t> of PFAS </a:t>
            </a:r>
            <a:r>
              <a:rPr lang="it-IT" sz="4050" b="1" err="1">
                <a:latin typeface="Century Gothic" panose="020B0502020202020204" pitchFamily="34" charset="0"/>
              </a:rPr>
              <a:t>is</a:t>
            </a:r>
            <a:r>
              <a:rPr lang="it-IT" sz="4050" b="1">
                <a:latin typeface="Century Gothic" panose="020B0502020202020204" pitchFamily="34" charset="0"/>
              </a:rPr>
              <a:t> </a:t>
            </a:r>
            <a:r>
              <a:rPr lang="it-IT" sz="4050" b="1" err="1">
                <a:latin typeface="Century Gothic" panose="020B0502020202020204" pitchFamily="34" charset="0"/>
              </a:rPr>
              <a:t>currently</a:t>
            </a:r>
            <a:r>
              <a:rPr lang="it-IT" sz="4050" b="1">
                <a:latin typeface="Century Gothic" panose="020B0502020202020204" pitchFamily="34" charset="0"/>
              </a:rPr>
              <a:t> </a:t>
            </a:r>
            <a:r>
              <a:rPr lang="it-IT" sz="4050" b="1" err="1">
                <a:latin typeface="Century Gothic" panose="020B0502020202020204" pitchFamily="34" charset="0"/>
              </a:rPr>
              <a:t>regulated</a:t>
            </a:r>
            <a:endParaRPr lang="it-IT" sz="4050" b="1">
              <a:latin typeface="Century Gothic" panose="020B0502020202020204" pitchFamily="34" charset="0"/>
            </a:endParaRPr>
          </a:p>
          <a:p>
            <a:pPr algn="ctr"/>
            <a:endParaRPr lang="it-IT" sz="4050" b="1">
              <a:latin typeface="Century Gothic" panose="020B0502020202020204" pitchFamily="34" charset="0"/>
            </a:endParaRPr>
          </a:p>
          <a:p>
            <a:pPr algn="ctr"/>
            <a:endParaRPr lang="it-IT" sz="4050" b="1">
              <a:latin typeface="Century Gothic" panose="020B0502020202020204" pitchFamily="34" charset="0"/>
            </a:endParaRPr>
          </a:p>
          <a:p>
            <a:pPr algn="ctr"/>
            <a:r>
              <a:rPr lang="it-IT" sz="4050" b="1">
                <a:latin typeface="Century Gothic" panose="020B0502020202020204" pitchFamily="34" charset="0"/>
              </a:rPr>
              <a:t>The </a:t>
            </a:r>
            <a:r>
              <a:rPr lang="it-IT" sz="4050" b="1" err="1">
                <a:latin typeface="Century Gothic" panose="020B0502020202020204" pitchFamily="34" charset="0"/>
              </a:rPr>
              <a:t>meaning</a:t>
            </a:r>
            <a:r>
              <a:rPr lang="it-IT" sz="4050" b="1">
                <a:latin typeface="Century Gothic" panose="020B0502020202020204" pitchFamily="34" charset="0"/>
              </a:rPr>
              <a:t> of the words «</a:t>
            </a:r>
            <a:r>
              <a:rPr lang="it-IT" sz="4050" b="1" err="1">
                <a:latin typeface="Century Gothic" panose="020B0502020202020204" pitchFamily="34" charset="0"/>
              </a:rPr>
              <a:t>derivates</a:t>
            </a:r>
            <a:r>
              <a:rPr lang="it-IT" sz="4050" b="1">
                <a:latin typeface="Century Gothic" panose="020B0502020202020204" pitchFamily="34" charset="0"/>
              </a:rPr>
              <a:t>», and «</a:t>
            </a:r>
            <a:r>
              <a:rPr lang="it-IT" sz="4050" b="1" err="1">
                <a:latin typeface="Century Gothic" panose="020B0502020202020204" pitchFamily="34" charset="0"/>
              </a:rPr>
              <a:t>related</a:t>
            </a:r>
            <a:r>
              <a:rPr lang="it-IT" sz="4050" b="1">
                <a:latin typeface="Century Gothic" panose="020B0502020202020204" pitchFamily="34" charset="0"/>
              </a:rPr>
              <a:t> </a:t>
            </a:r>
            <a:r>
              <a:rPr lang="it-IT" sz="4050" b="1" err="1">
                <a:latin typeface="Century Gothic" panose="020B0502020202020204" pitchFamily="34" charset="0"/>
              </a:rPr>
              <a:t>compounds</a:t>
            </a:r>
            <a:r>
              <a:rPr lang="it-IT" sz="4050" b="1">
                <a:latin typeface="Century Gothic" panose="020B0502020202020204" pitchFamily="34" charset="0"/>
              </a:rPr>
              <a:t>» </a:t>
            </a:r>
            <a:r>
              <a:rPr lang="it-IT" sz="4050" b="1" err="1">
                <a:latin typeface="Century Gothic" panose="020B0502020202020204" pitchFamily="34" charset="0"/>
              </a:rPr>
              <a:t>as</a:t>
            </a:r>
            <a:r>
              <a:rPr lang="it-IT" sz="4050" b="1">
                <a:latin typeface="Century Gothic" panose="020B0502020202020204" pitchFamily="34" charset="0"/>
              </a:rPr>
              <a:t> </a:t>
            </a:r>
            <a:r>
              <a:rPr lang="it-IT" sz="4050" b="1" err="1">
                <a:latin typeface="Century Gothic" panose="020B0502020202020204" pitchFamily="34" charset="0"/>
              </a:rPr>
              <a:t>precursors</a:t>
            </a:r>
            <a:r>
              <a:rPr lang="it-IT" sz="4050" b="1">
                <a:latin typeface="Century Gothic" panose="020B0502020202020204" pitchFamily="34" charset="0"/>
              </a:rPr>
              <a:t>  </a:t>
            </a:r>
            <a:r>
              <a:rPr lang="it-IT" sz="4050" b="1" err="1">
                <a:latin typeface="Century Gothic" panose="020B0502020202020204" pitchFamily="34" charset="0"/>
              </a:rPr>
              <a:t>is</a:t>
            </a:r>
            <a:r>
              <a:rPr lang="it-IT" sz="4050" b="1">
                <a:latin typeface="Century Gothic" panose="020B0502020202020204" pitchFamily="34" charset="0"/>
              </a:rPr>
              <a:t> </a:t>
            </a:r>
            <a:r>
              <a:rPr lang="it-IT" sz="4050" b="1" err="1">
                <a:latin typeface="Century Gothic" panose="020B0502020202020204" pitchFamily="34" charset="0"/>
              </a:rPr>
              <a:t>ambigous</a:t>
            </a:r>
            <a:endParaRPr lang="it-IT" sz="4050" b="1">
              <a:latin typeface="Century Gothic" panose="020B0502020202020204" pitchFamily="34" charset="0"/>
            </a:endParaRPr>
          </a:p>
        </p:txBody>
      </p:sp>
    </p:spTree>
    <p:extLst>
      <p:ext uri="{BB962C8B-B14F-4D97-AF65-F5344CB8AC3E}">
        <p14:creationId xmlns:p14="http://schemas.microsoft.com/office/powerpoint/2010/main" val="14443578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43</a:t>
            </a:fld>
            <a:endParaRPr lang="it-IT"/>
          </a:p>
        </p:txBody>
      </p:sp>
      <p:pic>
        <p:nvPicPr>
          <p:cNvPr id="2" name="Picture 3">
            <a:extLst>
              <a:ext uri="{FF2B5EF4-FFF2-40B4-BE49-F238E27FC236}">
                <a16:creationId xmlns:a16="http://schemas.microsoft.com/office/drawing/2014/main" id="{9C3E751F-F17E-4C56-7C7D-493F23631C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2799" y="90596"/>
            <a:ext cx="13160660" cy="10181663"/>
          </a:xfrm>
          <a:prstGeom prst="rect">
            <a:avLst/>
          </a:prstGeom>
          <a:solidFill>
            <a:schemeClr val="bg1"/>
          </a:solidFill>
        </p:spPr>
      </p:pic>
      <p:sp>
        <p:nvSpPr>
          <p:cNvPr id="8" name="CasellaDiTesto 7">
            <a:extLst>
              <a:ext uri="{FF2B5EF4-FFF2-40B4-BE49-F238E27FC236}">
                <a16:creationId xmlns:a16="http://schemas.microsoft.com/office/drawing/2014/main" id="{F070E39C-37BD-1B41-0CC4-D935FAAD8BB0}"/>
              </a:ext>
            </a:extLst>
          </p:cNvPr>
          <p:cNvSpPr txBox="1"/>
          <p:nvPr/>
        </p:nvSpPr>
        <p:spPr>
          <a:xfrm>
            <a:off x="480177" y="1460411"/>
            <a:ext cx="4572621" cy="1800494"/>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2700">
                <a:effectLst/>
                <a:latin typeface="Century Gothic" panose="020B0502020202020204" pitchFamily="34" charset="0"/>
                <a:ea typeface="Calibri" panose="020F0502020204030204" pitchFamily="34" charset="0"/>
                <a:cs typeface="Times New Roman" panose="02020603050405020304" pitchFamily="18" charset="0"/>
              </a:rPr>
              <a:t>Graphical representation of limits on PFASs with implications on waste management</a:t>
            </a:r>
            <a:endParaRPr lang="it-IT" sz="4050">
              <a:latin typeface="Century Gothic" panose="020B0502020202020204" pitchFamily="34" charset="0"/>
            </a:endParaRPr>
          </a:p>
        </p:txBody>
      </p:sp>
    </p:spTree>
    <p:extLst>
      <p:ext uri="{BB962C8B-B14F-4D97-AF65-F5344CB8AC3E}">
        <p14:creationId xmlns:p14="http://schemas.microsoft.com/office/powerpoint/2010/main" val="2509887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44</a:t>
            </a:fld>
            <a:endParaRPr lang="it-IT"/>
          </a:p>
        </p:txBody>
      </p:sp>
      <p:pic>
        <p:nvPicPr>
          <p:cNvPr id="2" name="Picture 3">
            <a:extLst>
              <a:ext uri="{FF2B5EF4-FFF2-40B4-BE49-F238E27FC236}">
                <a16:creationId xmlns:a16="http://schemas.microsoft.com/office/drawing/2014/main" id="{9C3E751F-F17E-4C56-7C7D-493F23631CD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52799" y="90596"/>
            <a:ext cx="13160660" cy="10181663"/>
          </a:xfrm>
          <a:prstGeom prst="rect">
            <a:avLst/>
          </a:prstGeom>
          <a:solidFill>
            <a:schemeClr val="bg1"/>
          </a:solidFill>
        </p:spPr>
      </p:pic>
      <p:sp>
        <p:nvSpPr>
          <p:cNvPr id="8" name="CasellaDiTesto 7">
            <a:extLst>
              <a:ext uri="{FF2B5EF4-FFF2-40B4-BE49-F238E27FC236}">
                <a16:creationId xmlns:a16="http://schemas.microsoft.com/office/drawing/2014/main" id="{F070E39C-37BD-1B41-0CC4-D935FAAD8BB0}"/>
              </a:ext>
            </a:extLst>
          </p:cNvPr>
          <p:cNvSpPr txBox="1"/>
          <p:nvPr/>
        </p:nvSpPr>
        <p:spPr>
          <a:xfrm>
            <a:off x="598109" y="6059144"/>
            <a:ext cx="4300631" cy="3624069"/>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GB" sz="2700" dirty="0">
                <a:effectLst/>
                <a:latin typeface="Century Gothic" panose="020B0502020202020204" pitchFamily="34" charset="0"/>
                <a:ea typeface="Calibri" panose="020F0502020204030204" pitchFamily="34" charset="0"/>
                <a:cs typeface="Times New Roman" panose="02020603050405020304" pitchFamily="18" charset="0"/>
              </a:rPr>
              <a:t>0.025 mg/kg = 25 ppb</a:t>
            </a:r>
          </a:p>
          <a:p>
            <a:pPr algn="ctr"/>
            <a:endParaRPr lang="en-GB" sz="4050" dirty="0">
              <a:latin typeface="Century Gothic" panose="020B0502020202020204" pitchFamily="34" charset="0"/>
              <a:ea typeface="Calibri" panose="020F0502020204030204" pitchFamily="34" charset="0"/>
              <a:cs typeface="Times New Roman" panose="02020603050405020304" pitchFamily="18" charset="0"/>
            </a:endParaRPr>
          </a:p>
          <a:p>
            <a:pPr algn="ctr"/>
            <a:r>
              <a:rPr lang="en-GB" sz="4050" dirty="0">
                <a:latin typeface="Century Gothic" panose="020B0502020202020204" pitchFamily="34" charset="0"/>
                <a:ea typeface="Calibri" panose="020F0502020204030204" pitchFamily="34" charset="0"/>
                <a:cs typeface="Times New Roman" panose="02020603050405020304" pitchFamily="18" charset="0"/>
              </a:rPr>
              <a:t>FOR ANY PFAS</a:t>
            </a:r>
          </a:p>
          <a:p>
            <a:pPr algn="ctr"/>
            <a:r>
              <a:rPr lang="en-GB" sz="4050" dirty="0">
                <a:latin typeface="Century Gothic" panose="020B0502020202020204" pitchFamily="34" charset="0"/>
                <a:ea typeface="Calibri" panose="020F0502020204030204" pitchFamily="34" charset="0"/>
                <a:cs typeface="Times New Roman" panose="02020603050405020304" pitchFamily="18" charset="0"/>
              </a:rPr>
              <a:t>as measured with target PFAS analysis</a:t>
            </a:r>
            <a:endParaRPr lang="it-IT" sz="4050" dirty="0">
              <a:latin typeface="Century Gothic" panose="020B0502020202020204" pitchFamily="34" charset="0"/>
            </a:endParaRPr>
          </a:p>
        </p:txBody>
      </p:sp>
      <mc:AlternateContent xmlns:mc="http://schemas.openxmlformats.org/markup-compatibility/2006" xmlns:p14="http://schemas.microsoft.com/office/powerpoint/2010/main">
        <mc:Choice Requires="p14">
          <p:contentPart p14:bwMode="auto" r:id="rId6">
            <p14:nvContentPartPr>
              <p14:cNvPr id="6" name="Input penna 5">
                <a:extLst>
                  <a:ext uri="{FF2B5EF4-FFF2-40B4-BE49-F238E27FC236}">
                    <a16:creationId xmlns:a16="http://schemas.microsoft.com/office/drawing/2014/main" id="{97E3894F-E213-F8C5-F9E9-4EE6FBB1461A}"/>
                  </a:ext>
                </a:extLst>
              </p14:cNvPr>
              <p14:cNvContentPartPr/>
              <p14:nvPr/>
            </p14:nvContentPartPr>
            <p14:xfrm>
              <a:off x="17151462" y="6276054"/>
              <a:ext cx="540" cy="540"/>
            </p14:xfrm>
          </p:contentPart>
        </mc:Choice>
        <mc:Fallback xmlns="">
          <p:pic>
            <p:nvPicPr>
              <p:cNvPr id="6" name="Input penna 5">
                <a:extLst>
                  <a:ext uri="{FF2B5EF4-FFF2-40B4-BE49-F238E27FC236}">
                    <a16:creationId xmlns:a16="http://schemas.microsoft.com/office/drawing/2014/main" id="{97E3894F-E213-F8C5-F9E9-4EE6FBB1461A}"/>
                  </a:ext>
                </a:extLst>
              </p:cNvPr>
              <p:cNvPicPr/>
              <p:nvPr/>
            </p:nvPicPr>
            <p:blipFill>
              <a:blip r:embed="rId7"/>
              <a:stretch>
                <a:fillRect/>
              </a:stretch>
            </p:blipFill>
            <p:spPr>
              <a:xfrm>
                <a:off x="17070462" y="6114054"/>
                <a:ext cx="162000" cy="324000"/>
              </a:xfrm>
              <a:prstGeom prst="rect">
                <a:avLst/>
              </a:prstGeom>
            </p:spPr>
          </p:pic>
        </mc:Fallback>
      </mc:AlternateContent>
      <p:sp>
        <p:nvSpPr>
          <p:cNvPr id="9" name="Rettangolo 8">
            <a:extLst>
              <a:ext uri="{FF2B5EF4-FFF2-40B4-BE49-F238E27FC236}">
                <a16:creationId xmlns:a16="http://schemas.microsoft.com/office/drawing/2014/main" id="{D010E5A9-8407-54C0-2F39-7BDFA32107BD}"/>
              </a:ext>
            </a:extLst>
          </p:cNvPr>
          <p:cNvSpPr/>
          <p:nvPr/>
        </p:nvSpPr>
        <p:spPr>
          <a:xfrm>
            <a:off x="16890665" y="5572717"/>
            <a:ext cx="521594" cy="972854"/>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pic>
        <p:nvPicPr>
          <p:cNvPr id="13" name="Immagine 12">
            <a:extLst>
              <a:ext uri="{FF2B5EF4-FFF2-40B4-BE49-F238E27FC236}">
                <a16:creationId xmlns:a16="http://schemas.microsoft.com/office/drawing/2014/main" id="{73822869-FF05-710C-FFEC-DD073F7ACEB0}"/>
              </a:ext>
            </a:extLst>
          </p:cNvPr>
          <p:cNvPicPr>
            <a:picLocks noChangeAspect="1"/>
          </p:cNvPicPr>
          <p:nvPr/>
        </p:nvPicPr>
        <p:blipFill>
          <a:blip r:embed="rId8"/>
          <a:stretch>
            <a:fillRect/>
          </a:stretch>
        </p:blipFill>
        <p:spPr>
          <a:xfrm>
            <a:off x="314250" y="1877620"/>
            <a:ext cx="4673154" cy="3796700"/>
          </a:xfrm>
          <a:prstGeom prst="rect">
            <a:avLst/>
          </a:prstGeom>
        </p:spPr>
      </p:pic>
      <p:sp>
        <p:nvSpPr>
          <p:cNvPr id="15" name="CasellaDiTesto 14">
            <a:extLst>
              <a:ext uri="{FF2B5EF4-FFF2-40B4-BE49-F238E27FC236}">
                <a16:creationId xmlns:a16="http://schemas.microsoft.com/office/drawing/2014/main" id="{0BB25245-ECC3-9606-922D-265BE3672DC1}"/>
              </a:ext>
            </a:extLst>
          </p:cNvPr>
          <p:cNvSpPr txBox="1"/>
          <p:nvPr/>
        </p:nvSpPr>
        <p:spPr>
          <a:xfrm>
            <a:off x="838924" y="1144590"/>
            <a:ext cx="3606530" cy="507831"/>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US" sz="2700" err="1">
                <a:latin typeface="Century Gothic" panose="020B0502020202020204" pitchFamily="34" charset="0"/>
              </a:rPr>
              <a:t>BAuA</a:t>
            </a:r>
            <a:r>
              <a:rPr lang="en-US" sz="2700">
                <a:latin typeface="Century Gothic" panose="020B0502020202020204" pitchFamily="34" charset="0"/>
              </a:rPr>
              <a:t> et al, 2023a</a:t>
            </a:r>
            <a:endParaRPr lang="it-IT" sz="4050"/>
          </a:p>
        </p:txBody>
      </p:sp>
      <p:cxnSp>
        <p:nvCxnSpPr>
          <p:cNvPr id="18" name="Connettore diritto 17">
            <a:extLst>
              <a:ext uri="{FF2B5EF4-FFF2-40B4-BE49-F238E27FC236}">
                <a16:creationId xmlns:a16="http://schemas.microsoft.com/office/drawing/2014/main" id="{6B6FBCFE-554D-043B-81B2-FB3A5858F87F}"/>
              </a:ext>
            </a:extLst>
          </p:cNvPr>
          <p:cNvCxnSpPr/>
          <p:nvPr/>
        </p:nvCxnSpPr>
        <p:spPr>
          <a:xfrm>
            <a:off x="2628901" y="3907971"/>
            <a:ext cx="1300844" cy="0"/>
          </a:xfrm>
          <a:prstGeom prst="line">
            <a:avLst/>
          </a:prstGeom>
          <a:ln w="2857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1643202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45</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481932" y="3010777"/>
            <a:ext cx="7506507" cy="4201151"/>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The </a:t>
            </a:r>
            <a:r>
              <a:rPr lang="en-US" sz="6600" b="1" err="1">
                <a:latin typeface="Century Gothic" panose="020B0502020202020204" pitchFamily="34" charset="0"/>
              </a:rPr>
              <a:t>methological</a:t>
            </a:r>
            <a:r>
              <a:rPr lang="en-US" sz="6600" b="1">
                <a:latin typeface="Century Gothic" panose="020B0502020202020204" pitchFamily="34" charset="0"/>
              </a:rPr>
              <a:t> approach: the systematic critical review</a:t>
            </a:r>
          </a:p>
        </p:txBody>
      </p:sp>
      <p:pic>
        <p:nvPicPr>
          <p:cNvPr id="7170" name="Picture 2">
            <a:extLst>
              <a:ext uri="{FF2B5EF4-FFF2-40B4-BE49-F238E27FC236}">
                <a16:creationId xmlns:a16="http://schemas.microsoft.com/office/drawing/2014/main" id="{00481175-7F4D-639C-FE96-E90D277056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9553"/>
          <a:stretch/>
        </p:blipFill>
        <p:spPr bwMode="auto">
          <a:xfrm>
            <a:off x="1131500" y="2379178"/>
            <a:ext cx="5212545" cy="5759657"/>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25" name="Input penna 24">
                <a:extLst>
                  <a:ext uri="{FF2B5EF4-FFF2-40B4-BE49-F238E27FC236}">
                    <a16:creationId xmlns:a16="http://schemas.microsoft.com/office/drawing/2014/main" id="{70388EDC-86BC-7700-B3BB-77A78DEC9A43}"/>
                  </a:ext>
                </a:extLst>
              </p14:cNvPr>
              <p14:cNvContentPartPr/>
              <p14:nvPr/>
            </p14:nvContentPartPr>
            <p14:xfrm>
              <a:off x="3453300" y="2618684"/>
              <a:ext cx="1284120" cy="778680"/>
            </p14:xfrm>
          </p:contentPart>
        </mc:Choice>
        <mc:Fallback xmlns="">
          <p:pic>
            <p:nvPicPr>
              <p:cNvPr id="25" name="Input penna 24">
                <a:extLst>
                  <a:ext uri="{FF2B5EF4-FFF2-40B4-BE49-F238E27FC236}">
                    <a16:creationId xmlns:a16="http://schemas.microsoft.com/office/drawing/2014/main" id="{70388EDC-86BC-7700-B3BB-77A78DEC9A43}"/>
                  </a:ext>
                </a:extLst>
              </p:cNvPr>
              <p:cNvPicPr/>
              <p:nvPr/>
            </p:nvPicPr>
            <p:blipFill>
              <a:blip r:embed="rId7"/>
              <a:stretch>
                <a:fillRect/>
              </a:stretch>
            </p:blipFill>
            <p:spPr>
              <a:xfrm>
                <a:off x="3390318" y="2240859"/>
                <a:ext cx="1409725" cy="153397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6" name="Input penna 25">
                <a:extLst>
                  <a:ext uri="{FF2B5EF4-FFF2-40B4-BE49-F238E27FC236}">
                    <a16:creationId xmlns:a16="http://schemas.microsoft.com/office/drawing/2014/main" id="{34EBA049-EA9B-918E-CA3C-E5423B660AFF}"/>
                  </a:ext>
                </a:extLst>
              </p14:cNvPr>
              <p14:cNvContentPartPr/>
              <p14:nvPr/>
            </p14:nvContentPartPr>
            <p14:xfrm>
              <a:off x="3802140" y="2991824"/>
              <a:ext cx="1211220" cy="1181520"/>
            </p14:xfrm>
          </p:contentPart>
        </mc:Choice>
        <mc:Fallback xmlns="">
          <p:pic>
            <p:nvPicPr>
              <p:cNvPr id="26" name="Input penna 25">
                <a:extLst>
                  <a:ext uri="{FF2B5EF4-FFF2-40B4-BE49-F238E27FC236}">
                    <a16:creationId xmlns:a16="http://schemas.microsoft.com/office/drawing/2014/main" id="{34EBA049-EA9B-918E-CA3C-E5423B660AFF}"/>
                  </a:ext>
                </a:extLst>
              </p:cNvPr>
              <p:cNvPicPr/>
              <p:nvPr/>
            </p:nvPicPr>
            <p:blipFill>
              <a:blip r:embed="rId9"/>
              <a:stretch>
                <a:fillRect/>
              </a:stretch>
            </p:blipFill>
            <p:spPr>
              <a:xfrm>
                <a:off x="3739168" y="2613824"/>
                <a:ext cx="1336804" cy="1937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27" name="Input penna 26">
                <a:extLst>
                  <a:ext uri="{FF2B5EF4-FFF2-40B4-BE49-F238E27FC236}">
                    <a16:creationId xmlns:a16="http://schemas.microsoft.com/office/drawing/2014/main" id="{4423E7F2-D6DA-5761-B6C2-6511E3577B09}"/>
                  </a:ext>
                </a:extLst>
              </p14:cNvPr>
              <p14:cNvContentPartPr/>
              <p14:nvPr/>
            </p14:nvContentPartPr>
            <p14:xfrm>
              <a:off x="2581740" y="2915144"/>
              <a:ext cx="1031940" cy="528660"/>
            </p14:xfrm>
          </p:contentPart>
        </mc:Choice>
        <mc:Fallback xmlns="">
          <p:pic>
            <p:nvPicPr>
              <p:cNvPr id="27" name="Input penna 26">
                <a:extLst>
                  <a:ext uri="{FF2B5EF4-FFF2-40B4-BE49-F238E27FC236}">
                    <a16:creationId xmlns:a16="http://schemas.microsoft.com/office/drawing/2014/main" id="{4423E7F2-D6DA-5761-B6C2-6511E3577B09}"/>
                  </a:ext>
                </a:extLst>
              </p:cNvPr>
              <p:cNvPicPr/>
              <p:nvPr/>
            </p:nvPicPr>
            <p:blipFill>
              <a:blip r:embed="rId11"/>
              <a:stretch>
                <a:fillRect/>
              </a:stretch>
            </p:blipFill>
            <p:spPr>
              <a:xfrm>
                <a:off x="2518729" y="2537015"/>
                <a:ext cx="1157602" cy="128455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8" name="Input penna 27">
                <a:extLst>
                  <a:ext uri="{FF2B5EF4-FFF2-40B4-BE49-F238E27FC236}">
                    <a16:creationId xmlns:a16="http://schemas.microsoft.com/office/drawing/2014/main" id="{CA863509-D70C-56E4-2764-5A7928D79858}"/>
                  </a:ext>
                </a:extLst>
              </p14:cNvPr>
              <p14:cNvContentPartPr/>
              <p14:nvPr/>
            </p14:nvContentPartPr>
            <p14:xfrm>
              <a:off x="2323080" y="3440024"/>
              <a:ext cx="655560" cy="832680"/>
            </p14:xfrm>
          </p:contentPart>
        </mc:Choice>
        <mc:Fallback xmlns="">
          <p:pic>
            <p:nvPicPr>
              <p:cNvPr id="28" name="Input penna 27">
                <a:extLst>
                  <a:ext uri="{FF2B5EF4-FFF2-40B4-BE49-F238E27FC236}">
                    <a16:creationId xmlns:a16="http://schemas.microsoft.com/office/drawing/2014/main" id="{CA863509-D70C-56E4-2764-5A7928D79858}"/>
                  </a:ext>
                </a:extLst>
              </p:cNvPr>
              <p:cNvPicPr/>
              <p:nvPr/>
            </p:nvPicPr>
            <p:blipFill>
              <a:blip r:embed="rId13"/>
              <a:stretch>
                <a:fillRect/>
              </a:stretch>
            </p:blipFill>
            <p:spPr>
              <a:xfrm>
                <a:off x="2260011" y="3062024"/>
                <a:ext cx="781338" cy="158832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9" name="Input penna 28">
                <a:extLst>
                  <a:ext uri="{FF2B5EF4-FFF2-40B4-BE49-F238E27FC236}">
                    <a16:creationId xmlns:a16="http://schemas.microsoft.com/office/drawing/2014/main" id="{58211640-1500-8302-02D0-2862CDC501D5}"/>
                  </a:ext>
                </a:extLst>
              </p14:cNvPr>
              <p14:cNvContentPartPr/>
              <p14:nvPr/>
            </p14:nvContentPartPr>
            <p14:xfrm>
              <a:off x="2610360" y="4108004"/>
              <a:ext cx="2158380" cy="1171260"/>
            </p14:xfrm>
          </p:contentPart>
        </mc:Choice>
        <mc:Fallback xmlns="">
          <p:pic>
            <p:nvPicPr>
              <p:cNvPr id="29" name="Input penna 28">
                <a:extLst>
                  <a:ext uri="{FF2B5EF4-FFF2-40B4-BE49-F238E27FC236}">
                    <a16:creationId xmlns:a16="http://schemas.microsoft.com/office/drawing/2014/main" id="{58211640-1500-8302-02D0-2862CDC501D5}"/>
                  </a:ext>
                </a:extLst>
              </p:cNvPr>
              <p:cNvPicPr/>
              <p:nvPr/>
            </p:nvPicPr>
            <p:blipFill>
              <a:blip r:embed="rId15"/>
              <a:stretch>
                <a:fillRect/>
              </a:stretch>
            </p:blipFill>
            <p:spPr>
              <a:xfrm>
                <a:off x="2547355" y="3729946"/>
                <a:ext cx="2284030" cy="192701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0" name="Input penna 29">
                <a:extLst>
                  <a:ext uri="{FF2B5EF4-FFF2-40B4-BE49-F238E27FC236}">
                    <a16:creationId xmlns:a16="http://schemas.microsoft.com/office/drawing/2014/main" id="{588371EC-EA21-9767-EA14-F95ED473881E}"/>
                  </a:ext>
                </a:extLst>
              </p14:cNvPr>
              <p14:cNvContentPartPr/>
              <p14:nvPr/>
            </p14:nvContentPartPr>
            <p14:xfrm>
              <a:off x="1384020" y="4764644"/>
              <a:ext cx="771120" cy="1733940"/>
            </p14:xfrm>
          </p:contentPart>
        </mc:Choice>
        <mc:Fallback xmlns="">
          <p:pic>
            <p:nvPicPr>
              <p:cNvPr id="30" name="Input penna 29">
                <a:extLst>
                  <a:ext uri="{FF2B5EF4-FFF2-40B4-BE49-F238E27FC236}">
                    <a16:creationId xmlns:a16="http://schemas.microsoft.com/office/drawing/2014/main" id="{588371EC-EA21-9767-EA14-F95ED473881E}"/>
                  </a:ext>
                </a:extLst>
              </p:cNvPr>
              <p:cNvPicPr/>
              <p:nvPr/>
            </p:nvPicPr>
            <p:blipFill>
              <a:blip r:embed="rId17"/>
              <a:stretch>
                <a:fillRect/>
              </a:stretch>
            </p:blipFill>
            <p:spPr>
              <a:xfrm>
                <a:off x="1320961" y="4386605"/>
                <a:ext cx="896877" cy="248965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31" name="Input penna 30">
                <a:extLst>
                  <a:ext uri="{FF2B5EF4-FFF2-40B4-BE49-F238E27FC236}">
                    <a16:creationId xmlns:a16="http://schemas.microsoft.com/office/drawing/2014/main" id="{D92951A5-B41A-317E-B92F-86C8400EC2C4}"/>
                  </a:ext>
                </a:extLst>
              </p14:cNvPr>
              <p14:cNvContentPartPr/>
              <p14:nvPr/>
            </p14:nvContentPartPr>
            <p14:xfrm>
              <a:off x="1650780" y="5763104"/>
              <a:ext cx="1776060" cy="1049220"/>
            </p14:xfrm>
          </p:contentPart>
        </mc:Choice>
        <mc:Fallback xmlns="">
          <p:pic>
            <p:nvPicPr>
              <p:cNvPr id="31" name="Input penna 30">
                <a:extLst>
                  <a:ext uri="{FF2B5EF4-FFF2-40B4-BE49-F238E27FC236}">
                    <a16:creationId xmlns:a16="http://schemas.microsoft.com/office/drawing/2014/main" id="{D92951A5-B41A-317E-B92F-86C8400EC2C4}"/>
                  </a:ext>
                </a:extLst>
              </p:cNvPr>
              <p:cNvPicPr/>
              <p:nvPr/>
            </p:nvPicPr>
            <p:blipFill>
              <a:blip r:embed="rId19"/>
              <a:stretch>
                <a:fillRect/>
              </a:stretch>
            </p:blipFill>
            <p:spPr>
              <a:xfrm>
                <a:off x="1587774" y="5385039"/>
                <a:ext cx="1901713" cy="1804990"/>
              </a:xfrm>
              <a:prstGeom prst="rect">
                <a:avLst/>
              </a:prstGeom>
            </p:spPr>
          </p:pic>
        </mc:Fallback>
      </mc:AlternateContent>
    </p:spTree>
    <p:extLst>
      <p:ext uri="{BB962C8B-B14F-4D97-AF65-F5344CB8AC3E}">
        <p14:creationId xmlns:p14="http://schemas.microsoft.com/office/powerpoint/2010/main" val="7123057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46</a:t>
            </a:fld>
            <a:endParaRPr lang="it-IT"/>
          </a:p>
        </p:txBody>
      </p:sp>
      <p:sp>
        <p:nvSpPr>
          <p:cNvPr id="2" name="CasellaDiTesto 1">
            <a:extLst>
              <a:ext uri="{FF2B5EF4-FFF2-40B4-BE49-F238E27FC236}">
                <a16:creationId xmlns:a16="http://schemas.microsoft.com/office/drawing/2014/main" id="{D72381FF-0E3B-8CA6-F1C1-18D0DA83DCBF}"/>
              </a:ext>
            </a:extLst>
          </p:cNvPr>
          <p:cNvSpPr txBox="1"/>
          <p:nvPr/>
        </p:nvSpPr>
        <p:spPr>
          <a:xfrm>
            <a:off x="1" y="1034306"/>
            <a:ext cx="7330961" cy="9094797"/>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en-GB" sz="1950" b="1">
                <a:effectLst/>
                <a:latin typeface="Century Gothic" panose="020B0502020202020204" pitchFamily="34" charset="0"/>
                <a:ea typeface="Calibri" panose="020F0502020204030204" pitchFamily="34" charset="0"/>
                <a:cs typeface="Times New Roman" panose="02020603050405020304" pitchFamily="18" charset="0"/>
              </a:rPr>
              <a:t>METHODOLOGY</a:t>
            </a:r>
          </a:p>
          <a:p>
            <a:pPr marL="428625" indent="-428625">
              <a:buFont typeface="Arial" panose="020B0604020202020204" pitchFamily="34" charset="0"/>
              <a:buChar char="•"/>
            </a:pPr>
            <a:r>
              <a:rPr lang="en-GB" sz="1950">
                <a:effectLst/>
                <a:latin typeface="Century Gothic" panose="020B0502020202020204" pitchFamily="34" charset="0"/>
                <a:ea typeface="Calibri" panose="020F0502020204030204" pitchFamily="34" charset="0"/>
                <a:cs typeface="Times New Roman" panose="02020603050405020304" pitchFamily="18" charset="0"/>
              </a:rPr>
              <a:t>PRISMA Guidelines (</a:t>
            </a:r>
            <a:r>
              <a:rPr lang="en-GB" sz="1950" err="1">
                <a:effectLst/>
                <a:latin typeface="Century Gothic" panose="020B0502020202020204" pitchFamily="34" charset="0"/>
                <a:ea typeface="Calibri" panose="020F0502020204030204" pitchFamily="34" charset="0"/>
                <a:cs typeface="Times New Roman" panose="02020603050405020304" pitchFamily="18" charset="0"/>
              </a:rPr>
              <a:t>Gurevitch</a:t>
            </a:r>
            <a:r>
              <a:rPr lang="en-GB" sz="1950">
                <a:effectLst/>
                <a:latin typeface="Century Gothic" panose="020B0502020202020204" pitchFamily="34" charset="0"/>
                <a:ea typeface="Calibri" panose="020F0502020204030204" pitchFamily="34" charset="0"/>
                <a:cs typeface="Times New Roman" panose="02020603050405020304" pitchFamily="18" charset="0"/>
              </a:rPr>
              <a:t> et al., 2018; PRISMA, 2023)</a:t>
            </a:r>
          </a:p>
          <a:p>
            <a:endParaRPr lang="en-GB" sz="1950">
              <a:latin typeface="Century Gothic" panose="020B0502020202020204" pitchFamily="34" charset="0"/>
              <a:ea typeface="Calibri" panose="020F0502020204030204" pitchFamily="34" charset="0"/>
              <a:cs typeface="Times New Roman" panose="02020603050405020304" pitchFamily="18" charset="0"/>
            </a:endParaRPr>
          </a:p>
          <a:p>
            <a:r>
              <a:rPr lang="en-GB" sz="1950" b="1">
                <a:latin typeface="Century Gothic" panose="020B0502020202020204" pitchFamily="34" charset="0"/>
                <a:ea typeface="Calibri" panose="020F0502020204030204" pitchFamily="34" charset="0"/>
                <a:cs typeface="Times New Roman" panose="02020603050405020304" pitchFamily="18" charset="0"/>
              </a:rPr>
              <a:t>DATABASES</a:t>
            </a:r>
          </a:p>
          <a:p>
            <a:pPr marL="428625" indent="-428625">
              <a:buFont typeface="Arial" panose="020B0604020202020204" pitchFamily="34" charset="0"/>
              <a:buChar char="•"/>
            </a:pPr>
            <a:r>
              <a:rPr lang="en-GB" sz="1950">
                <a:effectLst/>
                <a:latin typeface="Century Gothic" panose="020B0502020202020204" pitchFamily="34" charset="0"/>
                <a:ea typeface="Calibri" panose="020F0502020204030204" pitchFamily="34" charset="0"/>
                <a:cs typeface="Times New Roman" panose="02020603050405020304" pitchFamily="18" charset="0"/>
              </a:rPr>
              <a:t>Scopus</a:t>
            </a:r>
          </a:p>
          <a:p>
            <a:pPr marL="428625" indent="-428625">
              <a:buFont typeface="Arial" panose="020B0604020202020204" pitchFamily="34" charset="0"/>
              <a:buChar char="•"/>
            </a:pPr>
            <a:r>
              <a:rPr lang="en-GB" sz="1950">
                <a:latin typeface="Century Gothic" panose="020B0502020202020204" pitchFamily="34" charset="0"/>
                <a:ea typeface="Calibri" panose="020F0502020204030204" pitchFamily="34" charset="0"/>
                <a:cs typeface="Times New Roman" panose="02020603050405020304" pitchFamily="18" charset="0"/>
              </a:rPr>
              <a:t>Web Of Science</a:t>
            </a:r>
          </a:p>
          <a:p>
            <a:pPr marL="428625" indent="-428625">
              <a:buFont typeface="Arial" panose="020B0604020202020204" pitchFamily="34" charset="0"/>
              <a:buChar char="•"/>
            </a:pPr>
            <a:endParaRPr lang="en-GB" sz="1950">
              <a:effectLst/>
              <a:latin typeface="Century Gothic" panose="020B0502020202020204" pitchFamily="34" charset="0"/>
              <a:ea typeface="Calibri" panose="020F0502020204030204" pitchFamily="34" charset="0"/>
              <a:cs typeface="Times New Roman" panose="02020603050405020304" pitchFamily="18" charset="0"/>
            </a:endParaRPr>
          </a:p>
          <a:p>
            <a:r>
              <a:rPr lang="en-GB" sz="1950" b="1">
                <a:latin typeface="Century Gothic" panose="020B0502020202020204" pitchFamily="34" charset="0"/>
                <a:ea typeface="Calibri" panose="020F0502020204030204" pitchFamily="34" charset="0"/>
                <a:cs typeface="Times New Roman" panose="02020603050405020304" pitchFamily="18" charset="0"/>
              </a:rPr>
              <a:t>CONSIDERED WASTE STREAMS</a:t>
            </a:r>
          </a:p>
          <a:p>
            <a:pPr marL="428625" indent="-428625">
              <a:buFont typeface="Arial" panose="020B0604020202020204" pitchFamily="34" charset="0"/>
              <a:buChar char="•"/>
            </a:pPr>
            <a:r>
              <a:rPr lang="en-GB" sz="1950">
                <a:latin typeface="Century Gothic" panose="020B0502020202020204" pitchFamily="34" charset="0"/>
                <a:ea typeface="Calibri" panose="020F0502020204030204" pitchFamily="34" charset="0"/>
                <a:cs typeface="Times New Roman" panose="02020603050405020304" pitchFamily="18" charset="0"/>
              </a:rPr>
              <a:t>Paper and cardboard</a:t>
            </a:r>
          </a:p>
          <a:p>
            <a:pPr marL="428625" indent="-428625">
              <a:buFont typeface="Arial" panose="020B0604020202020204" pitchFamily="34" charset="0"/>
              <a:buChar char="•"/>
            </a:pPr>
            <a:r>
              <a:rPr lang="en-GB" sz="1950">
                <a:latin typeface="Century Gothic" panose="020B0502020202020204" pitchFamily="34" charset="0"/>
                <a:ea typeface="Calibri" panose="020F0502020204030204" pitchFamily="34" charset="0"/>
                <a:cs typeface="Times New Roman" panose="02020603050405020304" pitchFamily="18" charset="0"/>
              </a:rPr>
              <a:t>Textile and leather</a:t>
            </a:r>
          </a:p>
          <a:p>
            <a:pPr marL="428625" indent="-428625">
              <a:buFont typeface="Arial" panose="020B0604020202020204" pitchFamily="34" charset="0"/>
              <a:buChar char="•"/>
            </a:pPr>
            <a:r>
              <a:rPr lang="en-GB" sz="1950">
                <a:latin typeface="Century Gothic" panose="020B0502020202020204" pitchFamily="34" charset="0"/>
                <a:ea typeface="Calibri" panose="020F0502020204030204" pitchFamily="34" charset="0"/>
                <a:cs typeface="Times New Roman" panose="02020603050405020304" pitchFamily="18" charset="0"/>
              </a:rPr>
              <a:t>Plastic</a:t>
            </a:r>
          </a:p>
          <a:p>
            <a:pPr marL="428625" indent="-428625">
              <a:buFont typeface="Arial" panose="020B0604020202020204" pitchFamily="34" charset="0"/>
              <a:buChar char="•"/>
            </a:pPr>
            <a:r>
              <a:rPr lang="en-GB" sz="1950">
                <a:latin typeface="Century Gothic" panose="020B0502020202020204" pitchFamily="34" charset="0"/>
                <a:ea typeface="Calibri" panose="020F0502020204030204" pitchFamily="34" charset="0"/>
                <a:cs typeface="Times New Roman" panose="02020603050405020304" pitchFamily="18" charset="0"/>
              </a:rPr>
              <a:t>Metal</a:t>
            </a:r>
          </a:p>
          <a:p>
            <a:pPr marL="428625" indent="-428625">
              <a:buFont typeface="Arial" panose="020B0604020202020204" pitchFamily="34" charset="0"/>
              <a:buChar char="•"/>
            </a:pPr>
            <a:endParaRPr lang="en-GB" sz="1950">
              <a:effectLst/>
              <a:latin typeface="Century Gothic" panose="020B0502020202020204" pitchFamily="34" charset="0"/>
              <a:ea typeface="Calibri" panose="020F0502020204030204" pitchFamily="34" charset="0"/>
              <a:cs typeface="Times New Roman" panose="02020603050405020304" pitchFamily="18" charset="0"/>
            </a:endParaRPr>
          </a:p>
          <a:p>
            <a:r>
              <a:rPr lang="en-GB" sz="1950" b="1">
                <a:latin typeface="Century Gothic" panose="020B0502020202020204" pitchFamily="34" charset="0"/>
                <a:ea typeface="Calibri" panose="020F0502020204030204" pitchFamily="34" charset="0"/>
                <a:cs typeface="Times New Roman" panose="02020603050405020304" pitchFamily="18" charset="0"/>
              </a:rPr>
              <a:t>TITLES, ABSTRACT, KEYWORDS</a:t>
            </a:r>
          </a:p>
          <a:p>
            <a:pPr marL="428625" indent="-428625">
              <a:buFont typeface="Arial" panose="020B0604020202020204" pitchFamily="34" charset="0"/>
              <a:buChar char="•"/>
            </a:pPr>
            <a:r>
              <a:rPr lang="en-GB" sz="1950">
                <a:effectLst/>
                <a:latin typeface="Century Gothic" panose="020B0502020202020204" pitchFamily="34" charset="0"/>
                <a:ea typeface="Calibri" panose="020F0502020204030204" pitchFamily="34" charset="0"/>
                <a:cs typeface="Times New Roman" panose="02020603050405020304" pitchFamily="18" charset="0"/>
              </a:rPr>
              <a:t>"PERFLUOROALKYL*" OR "POLYFLUOROALKYL*" OR "PFAS“</a:t>
            </a:r>
          </a:p>
          <a:p>
            <a:pPr marL="428625" indent="-428625">
              <a:buFont typeface="Arial" panose="020B0604020202020204" pitchFamily="34" charset="0"/>
              <a:buChar char="•"/>
            </a:pPr>
            <a:r>
              <a:rPr lang="en-GB" sz="1950">
                <a:effectLst/>
                <a:latin typeface="Century Gothic" panose="020B0502020202020204" pitchFamily="34" charset="0"/>
                <a:ea typeface="Calibri" panose="020F0502020204030204" pitchFamily="34" charset="0"/>
                <a:cs typeface="Times New Roman" panose="02020603050405020304" pitchFamily="18" charset="0"/>
              </a:rPr>
              <a:t>"PLASTIC*“, "PAPER* WASTE*“,  "CARDBOARD", "CELLULOSIC WASTE", "METAL* WASTE*", "FERROUS WASTE*", "TEXTILE* WASTE", "LEATHER WASTE"</a:t>
            </a:r>
            <a:endParaRPr lang="en-GB" sz="1950" b="1">
              <a:latin typeface="Century Gothic" panose="020B0502020202020204" pitchFamily="34" charset="0"/>
              <a:ea typeface="Calibri" panose="020F0502020204030204" pitchFamily="34" charset="0"/>
              <a:cs typeface="Times New Roman" panose="02020603050405020304" pitchFamily="18" charset="0"/>
            </a:endParaRPr>
          </a:p>
          <a:p>
            <a:endParaRPr lang="en-GB" sz="1950" b="1">
              <a:effectLst/>
              <a:latin typeface="Century Gothic" panose="020B0502020202020204" pitchFamily="34" charset="0"/>
              <a:ea typeface="Calibri" panose="020F0502020204030204" pitchFamily="34" charset="0"/>
              <a:cs typeface="Times New Roman" panose="02020603050405020304" pitchFamily="18" charset="0"/>
            </a:endParaRPr>
          </a:p>
          <a:p>
            <a:r>
              <a:rPr lang="en-GB" sz="1950" b="1">
                <a:effectLst/>
                <a:latin typeface="Century Gothic" panose="020B0502020202020204" pitchFamily="34" charset="0"/>
                <a:ea typeface="Calibri" panose="020F0502020204030204" pitchFamily="34" charset="0"/>
                <a:cs typeface="Times New Roman" panose="02020603050405020304" pitchFamily="18" charset="0"/>
              </a:rPr>
              <a:t>INCLUSION CRITERIA</a:t>
            </a:r>
          </a:p>
          <a:p>
            <a:pPr marL="428625" indent="-428625">
              <a:buFont typeface="Arial" panose="020B0604020202020204" pitchFamily="34" charset="0"/>
              <a:buChar char="•"/>
            </a:pPr>
            <a:r>
              <a:rPr lang="it-IT" sz="1950">
                <a:latin typeface="Century Gothic" panose="020B0502020202020204" pitchFamily="34" charset="0"/>
              </a:rPr>
              <a:t>English-</a:t>
            </a:r>
            <a:r>
              <a:rPr lang="it-IT" sz="1950" err="1">
                <a:latin typeface="Century Gothic" panose="020B0502020202020204" pitchFamily="34" charset="0"/>
              </a:rPr>
              <a:t>written</a:t>
            </a:r>
            <a:r>
              <a:rPr lang="it-IT" sz="1950">
                <a:latin typeface="Century Gothic" panose="020B0502020202020204" pitchFamily="34" charset="0"/>
              </a:rPr>
              <a:t> </a:t>
            </a:r>
            <a:r>
              <a:rPr lang="it-IT" sz="1950" err="1">
                <a:latin typeface="Century Gothic" panose="020B0502020202020204" pitchFamily="34" charset="0"/>
              </a:rPr>
              <a:t>scientific</a:t>
            </a:r>
            <a:r>
              <a:rPr lang="it-IT" sz="1950">
                <a:latin typeface="Century Gothic" panose="020B0502020202020204" pitchFamily="34" charset="0"/>
              </a:rPr>
              <a:t> </a:t>
            </a:r>
            <a:r>
              <a:rPr lang="it-IT" sz="1950" err="1">
                <a:latin typeface="Century Gothic" panose="020B0502020202020204" pitchFamily="34" charset="0"/>
              </a:rPr>
              <a:t>articles</a:t>
            </a:r>
            <a:endParaRPr lang="it-IT" sz="1950">
              <a:latin typeface="Century Gothic" panose="020B0502020202020204" pitchFamily="34" charset="0"/>
            </a:endParaRPr>
          </a:p>
          <a:p>
            <a:pPr marL="428625" indent="-428625">
              <a:buFont typeface="Arial" panose="020B0604020202020204" pitchFamily="34" charset="0"/>
              <a:buChar char="•"/>
            </a:pPr>
            <a:r>
              <a:rPr lang="it-IT" sz="1950" err="1">
                <a:latin typeface="Century Gothic" panose="020B0502020202020204" pitchFamily="34" charset="0"/>
              </a:rPr>
              <a:t>Articles</a:t>
            </a:r>
            <a:r>
              <a:rPr lang="it-IT" sz="1950">
                <a:latin typeface="Century Gothic" panose="020B0502020202020204" pitchFamily="34" charset="0"/>
              </a:rPr>
              <a:t> from reviews on «products» (i.e., «</a:t>
            </a:r>
            <a:r>
              <a:rPr lang="it-IT" sz="1950" err="1">
                <a:latin typeface="Century Gothic" panose="020B0502020202020204" pitchFamily="34" charset="0"/>
              </a:rPr>
              <a:t>waste</a:t>
            </a:r>
            <a:r>
              <a:rPr lang="it-IT" sz="1950">
                <a:latin typeface="Century Gothic" panose="020B0502020202020204" pitchFamily="34" charset="0"/>
              </a:rPr>
              <a:t> to be»)</a:t>
            </a:r>
          </a:p>
          <a:p>
            <a:endParaRPr lang="it-IT" sz="1950">
              <a:latin typeface="Century Gothic" panose="020B0502020202020204" pitchFamily="34" charset="0"/>
            </a:endParaRPr>
          </a:p>
          <a:p>
            <a:r>
              <a:rPr lang="it-IT" sz="1950" b="1">
                <a:latin typeface="Century Gothic" panose="020B0502020202020204" pitchFamily="34" charset="0"/>
              </a:rPr>
              <a:t>EXCLUSIONS IN SCREENING AND ELIGIBILITY</a:t>
            </a:r>
          </a:p>
          <a:p>
            <a:pPr marL="428625" lvl="1" indent="-428625">
              <a:buFont typeface="Arial" panose="020B0604020202020204" pitchFamily="34" charset="0"/>
              <a:buChar char="•"/>
            </a:pPr>
            <a:r>
              <a:rPr lang="it-IT" sz="1950">
                <a:latin typeface="Century Gothic" panose="020B0502020202020204" pitchFamily="34" charset="0"/>
              </a:rPr>
              <a:t>qualitative studies</a:t>
            </a:r>
          </a:p>
          <a:p>
            <a:pPr marL="428625" lvl="1" indent="-428625">
              <a:buFont typeface="Arial" panose="020B0604020202020204" pitchFamily="34" charset="0"/>
              <a:buChar char="•"/>
            </a:pPr>
            <a:r>
              <a:rPr lang="it-IT" sz="1950">
                <a:latin typeface="Century Gothic" panose="020B0502020202020204" pitchFamily="34" charset="0"/>
              </a:rPr>
              <a:t>out of </a:t>
            </a:r>
            <a:r>
              <a:rPr lang="it-IT" sz="1950" err="1">
                <a:latin typeface="Century Gothic" panose="020B0502020202020204" pitchFamily="34" charset="0"/>
              </a:rPr>
              <a:t>scopes</a:t>
            </a:r>
            <a:r>
              <a:rPr lang="it-IT" sz="1950">
                <a:latin typeface="Century Gothic" panose="020B0502020202020204" pitchFamily="34" charset="0"/>
              </a:rPr>
              <a:t> – </a:t>
            </a:r>
            <a:r>
              <a:rPr lang="it-IT" sz="1950" err="1">
                <a:latin typeface="Century Gothic" panose="020B0502020202020204" pitchFamily="34" charset="0"/>
              </a:rPr>
              <a:t>landfill</a:t>
            </a:r>
            <a:r>
              <a:rPr lang="it-IT" sz="1950">
                <a:latin typeface="Century Gothic" panose="020B0502020202020204" pitchFamily="34" charset="0"/>
              </a:rPr>
              <a:t> </a:t>
            </a:r>
            <a:r>
              <a:rPr lang="it-IT" sz="1950" err="1">
                <a:latin typeface="Century Gothic" panose="020B0502020202020204" pitchFamily="34" charset="0"/>
              </a:rPr>
              <a:t>leachates</a:t>
            </a:r>
            <a:r>
              <a:rPr lang="it-IT" sz="1950">
                <a:latin typeface="Century Gothic" panose="020B0502020202020204" pitchFamily="34" charset="0"/>
              </a:rPr>
              <a:t>, </a:t>
            </a:r>
            <a:r>
              <a:rPr lang="it-IT" sz="1950" err="1">
                <a:latin typeface="Century Gothic" panose="020B0502020202020204" pitchFamily="34" charset="0"/>
              </a:rPr>
              <a:t>sewage</a:t>
            </a:r>
            <a:r>
              <a:rPr lang="it-IT" sz="1950">
                <a:latin typeface="Century Gothic" panose="020B0502020202020204" pitchFamily="34" charset="0"/>
              </a:rPr>
              <a:t> </a:t>
            </a:r>
            <a:r>
              <a:rPr lang="it-IT" sz="1950" err="1">
                <a:latin typeface="Century Gothic" panose="020B0502020202020204" pitchFamily="34" charset="0"/>
              </a:rPr>
              <a:t>sludges</a:t>
            </a:r>
            <a:r>
              <a:rPr lang="it-IT" sz="1950">
                <a:latin typeface="Century Gothic" panose="020B0502020202020204" pitchFamily="34" charset="0"/>
              </a:rPr>
              <a:t>, etc.-</a:t>
            </a:r>
          </a:p>
          <a:p>
            <a:pPr marL="428625" lvl="1" indent="-428625">
              <a:buFont typeface="Arial" panose="020B0604020202020204" pitchFamily="34" charset="0"/>
              <a:buChar char="•"/>
            </a:pPr>
            <a:endParaRPr lang="it-IT" sz="1950">
              <a:latin typeface="Century Gothic" panose="020B0502020202020204" pitchFamily="34" charset="0"/>
            </a:endParaRPr>
          </a:p>
          <a:p>
            <a:pPr marL="1114425" lvl="2" indent="-428625">
              <a:buFont typeface="Arial" panose="020B0604020202020204" pitchFamily="34" charset="0"/>
              <a:buChar char="•"/>
            </a:pPr>
            <a:endParaRPr lang="it-IT" sz="1950">
              <a:latin typeface="Century Gothic" panose="020B0502020202020204" pitchFamily="34" charset="0"/>
            </a:endParaRPr>
          </a:p>
          <a:p>
            <a:pPr marL="428625" indent="-428625">
              <a:buFont typeface="Arial" panose="020B0604020202020204" pitchFamily="34" charset="0"/>
              <a:buChar char="•"/>
            </a:pPr>
            <a:endParaRPr lang="it-IT" sz="1950">
              <a:latin typeface="Century Gothic" panose="020B0502020202020204" pitchFamily="34" charset="0"/>
            </a:endParaRPr>
          </a:p>
          <a:p>
            <a:pPr marL="428625" indent="-428625">
              <a:buFont typeface="Arial" panose="020B0604020202020204" pitchFamily="34" charset="0"/>
              <a:buChar char="•"/>
            </a:pPr>
            <a:endParaRPr lang="it-IT" sz="1950">
              <a:latin typeface="Century Gothic" panose="020B0502020202020204" pitchFamily="34" charset="0"/>
            </a:endParaRPr>
          </a:p>
        </p:txBody>
      </p:sp>
      <p:pic>
        <p:nvPicPr>
          <p:cNvPr id="8" name="Immagine 7">
            <a:extLst>
              <a:ext uri="{FF2B5EF4-FFF2-40B4-BE49-F238E27FC236}">
                <a16:creationId xmlns:a16="http://schemas.microsoft.com/office/drawing/2014/main" id="{50CF8B7E-314F-4033-B515-EC3F1F6B819F}"/>
              </a:ext>
            </a:extLst>
          </p:cNvPr>
          <p:cNvPicPr>
            <a:picLocks noChangeAspect="1"/>
          </p:cNvPicPr>
          <p:nvPr/>
        </p:nvPicPr>
        <p:blipFill>
          <a:blip r:embed="rId5"/>
          <a:stretch>
            <a:fillRect/>
          </a:stretch>
        </p:blipFill>
        <p:spPr>
          <a:xfrm>
            <a:off x="7176903" y="1578164"/>
            <a:ext cx="10882497" cy="7942781"/>
          </a:xfrm>
          <a:prstGeom prst="rect">
            <a:avLst/>
          </a:prstGeom>
        </p:spPr>
      </p:pic>
    </p:spTree>
    <p:extLst>
      <p:ext uri="{BB962C8B-B14F-4D97-AF65-F5344CB8AC3E}">
        <p14:creationId xmlns:p14="http://schemas.microsoft.com/office/powerpoint/2010/main" val="24886240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47</a:t>
            </a:fld>
            <a:endParaRPr lang="it-IT"/>
          </a:p>
        </p:txBody>
      </p:sp>
      <p:pic>
        <p:nvPicPr>
          <p:cNvPr id="2" name="Immagine 1">
            <a:extLst>
              <a:ext uri="{FF2B5EF4-FFF2-40B4-BE49-F238E27FC236}">
                <a16:creationId xmlns:a16="http://schemas.microsoft.com/office/drawing/2014/main" id="{F43AA219-28A9-5061-7846-E2E09FB69F98}"/>
              </a:ext>
            </a:extLst>
          </p:cNvPr>
          <p:cNvPicPr>
            <a:picLocks noChangeAspect="1"/>
          </p:cNvPicPr>
          <p:nvPr/>
        </p:nvPicPr>
        <p:blipFill>
          <a:blip r:embed="rId5"/>
          <a:stretch>
            <a:fillRect/>
          </a:stretch>
        </p:blipFill>
        <p:spPr>
          <a:xfrm>
            <a:off x="0" y="1919383"/>
            <a:ext cx="18288000" cy="5941280"/>
          </a:xfrm>
          <a:prstGeom prst="rect">
            <a:avLst/>
          </a:prstGeom>
        </p:spPr>
      </p:pic>
      <p:sp>
        <p:nvSpPr>
          <p:cNvPr id="6" name="CasellaDiTesto 5">
            <a:extLst>
              <a:ext uri="{FF2B5EF4-FFF2-40B4-BE49-F238E27FC236}">
                <a16:creationId xmlns:a16="http://schemas.microsoft.com/office/drawing/2014/main" id="{1C522AEF-C41A-152D-EA01-86B28896C0CF}"/>
              </a:ext>
            </a:extLst>
          </p:cNvPr>
          <p:cNvSpPr txBox="1"/>
          <p:nvPr/>
        </p:nvSpPr>
        <p:spPr>
          <a:xfrm>
            <a:off x="7675811" y="1272744"/>
            <a:ext cx="2936381" cy="55399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3000" b="1">
                <a:latin typeface="Century Gothic" panose="020B0502020202020204" pitchFamily="34" charset="0"/>
              </a:rPr>
              <a:t>THE DATABASE</a:t>
            </a:r>
          </a:p>
        </p:txBody>
      </p:sp>
      <p:sp>
        <p:nvSpPr>
          <p:cNvPr id="9" name="CasellaDiTesto 8">
            <a:extLst>
              <a:ext uri="{FF2B5EF4-FFF2-40B4-BE49-F238E27FC236}">
                <a16:creationId xmlns:a16="http://schemas.microsoft.com/office/drawing/2014/main" id="{E1E1BD4F-84FB-B4B8-C4BE-10A7B2AEE7B8}"/>
              </a:ext>
            </a:extLst>
          </p:cNvPr>
          <p:cNvSpPr txBox="1"/>
          <p:nvPr/>
        </p:nvSpPr>
        <p:spPr>
          <a:xfrm>
            <a:off x="433841" y="8367619"/>
            <a:ext cx="16895034" cy="1820792"/>
          </a:xfrm>
          <a:prstGeom prst="rect">
            <a:avLst/>
          </a:prstGeom>
          <a:solidFill>
            <a:srgbClr val="FFFF00"/>
          </a:solidFill>
        </p:spPr>
        <p:txBody>
          <a:bodyPr wrap="square" numCol="3">
            <a:no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1207479" lvl="2" indent="-464415">
              <a:buFont typeface="Arial" panose="020B0604020202020204" pitchFamily="34" charset="0"/>
              <a:buChar char="•"/>
            </a:pPr>
            <a:r>
              <a:rPr lang="it-IT" sz="2700" err="1"/>
              <a:t>Material</a:t>
            </a:r>
            <a:r>
              <a:rPr lang="it-IT" sz="2700"/>
              <a:t> stream</a:t>
            </a:r>
          </a:p>
          <a:p>
            <a:pPr marL="1207479" lvl="2" indent="-464415">
              <a:buFont typeface="Arial" panose="020B0604020202020204" pitchFamily="34" charset="0"/>
              <a:buChar char="•"/>
            </a:pPr>
            <a:r>
              <a:rPr lang="it-IT" sz="2700"/>
              <a:t>Waste/product items</a:t>
            </a:r>
          </a:p>
          <a:p>
            <a:pPr marL="1207479" lvl="2" indent="-464415">
              <a:buFont typeface="Arial" panose="020B0604020202020204" pitchFamily="34" charset="0"/>
              <a:buChar char="•"/>
            </a:pPr>
            <a:r>
              <a:rPr lang="it-IT" sz="2700"/>
              <a:t>Geographic </a:t>
            </a:r>
            <a:r>
              <a:rPr lang="it-IT" sz="2700" err="1"/>
              <a:t>origin</a:t>
            </a:r>
            <a:endParaRPr lang="it-IT" sz="2700"/>
          </a:p>
          <a:p>
            <a:pPr marL="1207479" lvl="2" indent="-464415">
              <a:buFont typeface="Arial" panose="020B0604020202020204" pitchFamily="34" charset="0"/>
              <a:buChar char="•"/>
            </a:pPr>
            <a:r>
              <a:rPr lang="it-IT" sz="2700" err="1"/>
              <a:t>Year</a:t>
            </a:r>
            <a:r>
              <a:rPr lang="it-IT" sz="2700"/>
              <a:t> of sampling/</a:t>
            </a:r>
            <a:r>
              <a:rPr lang="it-IT" sz="2700" err="1"/>
              <a:t>analysis</a:t>
            </a:r>
            <a:endParaRPr lang="it-IT" sz="2700"/>
          </a:p>
          <a:p>
            <a:pPr marL="1207479" lvl="2" indent="-464415">
              <a:buFont typeface="Arial" panose="020B0604020202020204" pitchFamily="34" charset="0"/>
              <a:buChar char="•"/>
            </a:pPr>
            <a:r>
              <a:rPr lang="it-IT" sz="2700" err="1"/>
              <a:t>Specific</a:t>
            </a:r>
            <a:r>
              <a:rPr lang="it-IT" sz="2700"/>
              <a:t> treatment on the sample (e.g., </a:t>
            </a:r>
            <a:r>
              <a:rPr lang="it-IT" sz="2700" err="1"/>
              <a:t>accelerated</a:t>
            </a:r>
            <a:r>
              <a:rPr lang="it-IT" sz="2700"/>
              <a:t> </a:t>
            </a:r>
            <a:r>
              <a:rPr lang="it-IT" sz="2700" err="1"/>
              <a:t>weathering</a:t>
            </a:r>
            <a:r>
              <a:rPr lang="it-IT" sz="2700"/>
              <a:t>, etc.)</a:t>
            </a:r>
          </a:p>
          <a:p>
            <a:pPr marL="1207479" lvl="2" indent="-464415">
              <a:buFont typeface="Arial" panose="020B0604020202020204" pitchFamily="34" charset="0"/>
              <a:buChar char="•"/>
            </a:pPr>
            <a:r>
              <a:rPr lang="it-IT" sz="2700" err="1"/>
              <a:t>Parameter</a:t>
            </a:r>
            <a:r>
              <a:rPr lang="it-IT" sz="2700"/>
              <a:t>(s) </a:t>
            </a:r>
            <a:r>
              <a:rPr lang="it-IT" sz="2700" err="1"/>
              <a:t>analyzed</a:t>
            </a:r>
            <a:endParaRPr lang="it-IT" sz="2700"/>
          </a:p>
          <a:p>
            <a:pPr marL="1207479" lvl="2" indent="-464415">
              <a:buFont typeface="Arial" panose="020B0604020202020204" pitchFamily="34" charset="0"/>
              <a:buChar char="•"/>
            </a:pPr>
            <a:r>
              <a:rPr lang="it-IT" sz="2700" err="1"/>
              <a:t>Concentration</a:t>
            </a:r>
            <a:r>
              <a:rPr lang="it-IT" sz="2700"/>
              <a:t> </a:t>
            </a:r>
            <a:r>
              <a:rPr lang="it-IT" sz="2700" err="1"/>
              <a:t>values</a:t>
            </a:r>
            <a:endParaRPr lang="it-IT" sz="2700"/>
          </a:p>
          <a:p>
            <a:pPr marL="1207479" lvl="2" indent="-464415">
              <a:buFont typeface="Arial" panose="020B0604020202020204" pitchFamily="34" charset="0"/>
              <a:buChar char="•"/>
            </a:pPr>
            <a:r>
              <a:rPr lang="it-IT" sz="2700" err="1"/>
              <a:t>Analytical</a:t>
            </a:r>
            <a:r>
              <a:rPr lang="it-IT" sz="2700"/>
              <a:t> </a:t>
            </a:r>
            <a:r>
              <a:rPr lang="it-IT" sz="2700" err="1"/>
              <a:t>methods</a:t>
            </a:r>
            <a:r>
              <a:rPr lang="it-IT" sz="2700"/>
              <a:t> (</a:t>
            </a:r>
            <a:r>
              <a:rPr lang="it-IT" sz="2700" err="1"/>
              <a:t>extraction+quantification</a:t>
            </a:r>
            <a:r>
              <a:rPr lang="it-IT" sz="2700"/>
              <a:t>)</a:t>
            </a:r>
          </a:p>
          <a:p>
            <a:pPr marL="1207479" lvl="2" indent="-464415">
              <a:buFont typeface="Arial" panose="020B0604020202020204" pitchFamily="34" charset="0"/>
              <a:buChar char="•"/>
            </a:pPr>
            <a:r>
              <a:rPr lang="it-IT" sz="2700"/>
              <a:t>LOQ/LOD</a:t>
            </a:r>
          </a:p>
        </p:txBody>
      </p:sp>
    </p:spTree>
    <p:extLst>
      <p:ext uri="{BB962C8B-B14F-4D97-AF65-F5344CB8AC3E}">
        <p14:creationId xmlns:p14="http://schemas.microsoft.com/office/powerpoint/2010/main" val="218218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48</a:t>
            </a:fld>
            <a:endParaRPr lang="it-IT"/>
          </a:p>
        </p:txBody>
      </p:sp>
      <p:graphicFrame>
        <p:nvGraphicFramePr>
          <p:cNvPr id="6" name="Grafico 5">
            <a:extLst>
              <a:ext uri="{FF2B5EF4-FFF2-40B4-BE49-F238E27FC236}">
                <a16:creationId xmlns:a16="http://schemas.microsoft.com/office/drawing/2014/main" id="{27050AEE-D23F-C414-CC4E-F8E3B75805E9}"/>
              </a:ext>
            </a:extLst>
          </p:cNvPr>
          <p:cNvGraphicFramePr>
            <a:graphicFrameLocks noGrp="1"/>
          </p:cNvGraphicFramePr>
          <p:nvPr/>
        </p:nvGraphicFramePr>
        <p:xfrm>
          <a:off x="1854605" y="2133928"/>
          <a:ext cx="13828020" cy="8175662"/>
        </p:xfrm>
        <a:graphic>
          <a:graphicData uri="http://schemas.openxmlformats.org/drawingml/2006/chart">
            <c:chart xmlns:c="http://schemas.openxmlformats.org/drawingml/2006/chart" xmlns:r="http://schemas.openxmlformats.org/officeDocument/2006/relationships" r:id="rId5"/>
          </a:graphicData>
        </a:graphic>
      </p:graphicFrame>
      <p:sp>
        <p:nvSpPr>
          <p:cNvPr id="11" name="CasellaDiTesto 10">
            <a:extLst>
              <a:ext uri="{FF2B5EF4-FFF2-40B4-BE49-F238E27FC236}">
                <a16:creationId xmlns:a16="http://schemas.microsoft.com/office/drawing/2014/main" id="{3CEC3199-DF62-B08C-45B3-5558741E7AC8}"/>
              </a:ext>
            </a:extLst>
          </p:cNvPr>
          <p:cNvSpPr txBox="1"/>
          <p:nvPr/>
        </p:nvSpPr>
        <p:spPr>
          <a:xfrm>
            <a:off x="3217748" y="296144"/>
            <a:ext cx="11679159" cy="133882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b="1">
                <a:latin typeface="Century Gothic" panose="020B0502020202020204" pitchFamily="34" charset="0"/>
              </a:rPr>
              <a:t>SYSTEMATIC CRITICAL REVIEW - MATERIALS ANALYZED AND RECORDS</a:t>
            </a:r>
          </a:p>
        </p:txBody>
      </p:sp>
    </p:spTree>
    <p:extLst>
      <p:ext uri="{BB962C8B-B14F-4D97-AF65-F5344CB8AC3E}">
        <p14:creationId xmlns:p14="http://schemas.microsoft.com/office/powerpoint/2010/main" val="3795155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49</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481932" y="3010777"/>
            <a:ext cx="7506507" cy="1107996"/>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Results</a:t>
            </a:r>
          </a:p>
        </p:txBody>
      </p:sp>
      <p:pic>
        <p:nvPicPr>
          <p:cNvPr id="2" name="Immagine 1">
            <a:extLst>
              <a:ext uri="{FF2B5EF4-FFF2-40B4-BE49-F238E27FC236}">
                <a16:creationId xmlns:a16="http://schemas.microsoft.com/office/drawing/2014/main" id="{770D9C06-A915-2A3A-7BA1-B2DC50233E99}"/>
              </a:ext>
            </a:extLst>
          </p:cNvPr>
          <p:cNvPicPr>
            <a:picLocks noChangeAspect="1"/>
          </p:cNvPicPr>
          <p:nvPr/>
        </p:nvPicPr>
        <p:blipFill>
          <a:blip r:embed="rId5"/>
          <a:stretch>
            <a:fillRect/>
          </a:stretch>
        </p:blipFill>
        <p:spPr>
          <a:xfrm>
            <a:off x="924599" y="2164556"/>
            <a:ext cx="6444204" cy="6444204"/>
          </a:xfrm>
          <a:prstGeom prst="rect">
            <a:avLst/>
          </a:prstGeom>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6" name="Input penna 5">
                <a:extLst>
                  <a:ext uri="{FF2B5EF4-FFF2-40B4-BE49-F238E27FC236}">
                    <a16:creationId xmlns:a16="http://schemas.microsoft.com/office/drawing/2014/main" id="{76CD39CC-FC84-D82C-C5A0-5B8EB7A66BC9}"/>
                  </a:ext>
                </a:extLst>
              </p14:cNvPr>
              <p14:cNvContentPartPr/>
              <p14:nvPr/>
            </p14:nvContentPartPr>
            <p14:xfrm>
              <a:off x="1445580" y="6733484"/>
              <a:ext cx="660420" cy="815400"/>
            </p14:xfrm>
          </p:contentPart>
        </mc:Choice>
        <mc:Fallback xmlns="">
          <p:pic>
            <p:nvPicPr>
              <p:cNvPr id="6" name="Input penna 5">
                <a:extLst>
                  <a:ext uri="{FF2B5EF4-FFF2-40B4-BE49-F238E27FC236}">
                    <a16:creationId xmlns:a16="http://schemas.microsoft.com/office/drawing/2014/main" id="{76CD39CC-FC84-D82C-C5A0-5B8EB7A66BC9}"/>
                  </a:ext>
                </a:extLst>
              </p:cNvPr>
              <p:cNvPicPr/>
              <p:nvPr/>
            </p:nvPicPr>
            <p:blipFill>
              <a:blip r:embed="rId7"/>
              <a:stretch>
                <a:fillRect/>
              </a:stretch>
            </p:blipFill>
            <p:spPr>
              <a:xfrm>
                <a:off x="1382563" y="6355651"/>
                <a:ext cx="786094" cy="157070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8">
            <p14:nvContentPartPr>
              <p14:cNvPr id="9" name="Input penna 8">
                <a:extLst>
                  <a:ext uri="{FF2B5EF4-FFF2-40B4-BE49-F238E27FC236}">
                    <a16:creationId xmlns:a16="http://schemas.microsoft.com/office/drawing/2014/main" id="{93EB5184-C1EC-CA6C-2F26-494917515540}"/>
                  </a:ext>
                </a:extLst>
              </p14:cNvPr>
              <p14:cNvContentPartPr/>
              <p14:nvPr/>
            </p14:nvContentPartPr>
            <p14:xfrm>
              <a:off x="1404000" y="6720524"/>
              <a:ext cx="669060" cy="873180"/>
            </p14:xfrm>
          </p:contentPart>
        </mc:Choice>
        <mc:Fallback xmlns="">
          <p:pic>
            <p:nvPicPr>
              <p:cNvPr id="9" name="Input penna 8">
                <a:extLst>
                  <a:ext uri="{FF2B5EF4-FFF2-40B4-BE49-F238E27FC236}">
                    <a16:creationId xmlns:a16="http://schemas.microsoft.com/office/drawing/2014/main" id="{93EB5184-C1EC-CA6C-2F26-494917515540}"/>
                  </a:ext>
                </a:extLst>
              </p:cNvPr>
              <p:cNvPicPr/>
              <p:nvPr/>
            </p:nvPicPr>
            <p:blipFill>
              <a:blip r:embed="rId9"/>
              <a:stretch>
                <a:fillRect/>
              </a:stretch>
            </p:blipFill>
            <p:spPr>
              <a:xfrm>
                <a:off x="1340983" y="6342446"/>
                <a:ext cx="794734" cy="162897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0" name="Input penna 9">
                <a:extLst>
                  <a:ext uri="{FF2B5EF4-FFF2-40B4-BE49-F238E27FC236}">
                    <a16:creationId xmlns:a16="http://schemas.microsoft.com/office/drawing/2014/main" id="{CDBCDC8D-91D1-B256-A5C2-7B4E7A45E449}"/>
                  </a:ext>
                </a:extLst>
              </p14:cNvPr>
              <p14:cNvContentPartPr/>
              <p14:nvPr/>
            </p14:nvContentPartPr>
            <p14:xfrm>
              <a:off x="3601800" y="4598864"/>
              <a:ext cx="458460" cy="572400"/>
            </p14:xfrm>
          </p:contentPart>
        </mc:Choice>
        <mc:Fallback xmlns="">
          <p:pic>
            <p:nvPicPr>
              <p:cNvPr id="10" name="Input penna 9">
                <a:extLst>
                  <a:ext uri="{FF2B5EF4-FFF2-40B4-BE49-F238E27FC236}">
                    <a16:creationId xmlns:a16="http://schemas.microsoft.com/office/drawing/2014/main" id="{CDBCDC8D-91D1-B256-A5C2-7B4E7A45E449}"/>
                  </a:ext>
                </a:extLst>
              </p:cNvPr>
              <p:cNvPicPr/>
              <p:nvPr/>
            </p:nvPicPr>
            <p:blipFill>
              <a:blip r:embed="rId11"/>
              <a:stretch>
                <a:fillRect/>
              </a:stretch>
            </p:blipFill>
            <p:spPr>
              <a:xfrm>
                <a:off x="3538874" y="4220864"/>
                <a:ext cx="583952" cy="13280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4" name="Input penna 13">
                <a:extLst>
                  <a:ext uri="{FF2B5EF4-FFF2-40B4-BE49-F238E27FC236}">
                    <a16:creationId xmlns:a16="http://schemas.microsoft.com/office/drawing/2014/main" id="{87C12110-D0C2-01B9-F447-2E00BDF712C3}"/>
                  </a:ext>
                </a:extLst>
              </p14:cNvPr>
              <p14:cNvContentPartPr/>
              <p14:nvPr/>
            </p14:nvContentPartPr>
            <p14:xfrm>
              <a:off x="3611520" y="4757084"/>
              <a:ext cx="87480" cy="2754000"/>
            </p14:xfrm>
          </p:contentPart>
        </mc:Choice>
        <mc:Fallback xmlns="">
          <p:pic>
            <p:nvPicPr>
              <p:cNvPr id="14" name="Input penna 13">
                <a:extLst>
                  <a:ext uri="{FF2B5EF4-FFF2-40B4-BE49-F238E27FC236}">
                    <a16:creationId xmlns:a16="http://schemas.microsoft.com/office/drawing/2014/main" id="{87C12110-D0C2-01B9-F447-2E00BDF712C3}"/>
                  </a:ext>
                </a:extLst>
              </p:cNvPr>
              <p:cNvPicPr/>
              <p:nvPr/>
            </p:nvPicPr>
            <p:blipFill>
              <a:blip r:embed="rId13"/>
              <a:stretch>
                <a:fillRect/>
              </a:stretch>
            </p:blipFill>
            <p:spPr>
              <a:xfrm>
                <a:off x="3547997" y="4379084"/>
                <a:ext cx="214163" cy="3509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5" name="Input penna 14">
                <a:extLst>
                  <a:ext uri="{FF2B5EF4-FFF2-40B4-BE49-F238E27FC236}">
                    <a16:creationId xmlns:a16="http://schemas.microsoft.com/office/drawing/2014/main" id="{0077761A-A120-E5D4-1BA6-4EAB088FEB32}"/>
                  </a:ext>
                </a:extLst>
              </p14:cNvPr>
              <p14:cNvContentPartPr/>
              <p14:nvPr/>
            </p14:nvContentPartPr>
            <p14:xfrm>
              <a:off x="3593700" y="5326784"/>
              <a:ext cx="218160" cy="2193480"/>
            </p14:xfrm>
          </p:contentPart>
        </mc:Choice>
        <mc:Fallback xmlns="">
          <p:pic>
            <p:nvPicPr>
              <p:cNvPr id="15" name="Input penna 14">
                <a:extLst>
                  <a:ext uri="{FF2B5EF4-FFF2-40B4-BE49-F238E27FC236}">
                    <a16:creationId xmlns:a16="http://schemas.microsoft.com/office/drawing/2014/main" id="{0077761A-A120-E5D4-1BA6-4EAB088FEB32}"/>
                  </a:ext>
                </a:extLst>
              </p:cNvPr>
              <p:cNvPicPr/>
              <p:nvPr/>
            </p:nvPicPr>
            <p:blipFill>
              <a:blip r:embed="rId15"/>
              <a:stretch>
                <a:fillRect/>
              </a:stretch>
            </p:blipFill>
            <p:spPr>
              <a:xfrm>
                <a:off x="3530804" y="4948784"/>
                <a:ext cx="343593" cy="2949120"/>
              </a:xfrm>
              <a:prstGeom prst="rect">
                <a:avLst/>
              </a:prstGeom>
            </p:spPr>
          </p:pic>
        </mc:Fallback>
      </mc:AlternateContent>
      <p:grpSp>
        <p:nvGrpSpPr>
          <p:cNvPr id="20" name="Gruppo 19">
            <a:extLst>
              <a:ext uri="{FF2B5EF4-FFF2-40B4-BE49-F238E27FC236}">
                <a16:creationId xmlns:a16="http://schemas.microsoft.com/office/drawing/2014/main" id="{CDEF3F23-170D-BBF1-3E7C-CD5EA7AA655A}"/>
              </a:ext>
            </a:extLst>
          </p:cNvPr>
          <p:cNvGrpSpPr/>
          <p:nvPr/>
        </p:nvGrpSpPr>
        <p:grpSpPr>
          <a:xfrm>
            <a:off x="3527280" y="4653404"/>
            <a:ext cx="1023300" cy="2981340"/>
            <a:chOff x="2351520" y="3102269"/>
            <a:chExt cx="682200" cy="1987560"/>
          </a:xfrm>
        </p:grpSpPr>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1" name="Input penna 10">
                  <a:extLst>
                    <a:ext uri="{FF2B5EF4-FFF2-40B4-BE49-F238E27FC236}">
                      <a16:creationId xmlns:a16="http://schemas.microsoft.com/office/drawing/2014/main" id="{1D24F3C3-9651-D574-B35B-B7C63E5D85EF}"/>
                    </a:ext>
                  </a:extLst>
                </p14:cNvPr>
                <p14:cNvContentPartPr/>
                <p14:nvPr/>
              </p14:nvContentPartPr>
              <p14:xfrm>
                <a:off x="2427480" y="4043309"/>
                <a:ext cx="530640" cy="993960"/>
              </p14:xfrm>
            </p:contentPart>
          </mc:Choice>
          <mc:Fallback xmlns="">
            <p:pic>
              <p:nvPicPr>
                <p:cNvPr id="11" name="Input penna 10">
                  <a:extLst>
                    <a:ext uri="{FF2B5EF4-FFF2-40B4-BE49-F238E27FC236}">
                      <a16:creationId xmlns:a16="http://schemas.microsoft.com/office/drawing/2014/main" id="{1D24F3C3-9651-D574-B35B-B7C63E5D85EF}"/>
                    </a:ext>
                  </a:extLst>
                </p:cNvPr>
                <p:cNvPicPr/>
                <p:nvPr/>
              </p:nvPicPr>
              <p:blipFill>
                <a:blip r:embed="rId17"/>
                <a:stretch>
                  <a:fillRect/>
                </a:stretch>
              </p:blipFill>
              <p:spPr>
                <a:xfrm>
                  <a:off x="2385480" y="3791279"/>
                  <a:ext cx="614400" cy="1497781"/>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12" name="Input penna 11">
                  <a:extLst>
                    <a:ext uri="{FF2B5EF4-FFF2-40B4-BE49-F238E27FC236}">
                      <a16:creationId xmlns:a16="http://schemas.microsoft.com/office/drawing/2014/main" id="{77917FB3-054E-637F-90B4-9E374E3B9B69}"/>
                    </a:ext>
                  </a:extLst>
                </p14:cNvPr>
                <p14:cNvContentPartPr/>
                <p14:nvPr/>
              </p14:nvContentPartPr>
              <p14:xfrm>
                <a:off x="2925720" y="4079669"/>
                <a:ext cx="32040" cy="906480"/>
              </p14:xfrm>
            </p:contentPart>
          </mc:Choice>
          <mc:Fallback xmlns="">
            <p:pic>
              <p:nvPicPr>
                <p:cNvPr id="12" name="Input penna 11">
                  <a:extLst>
                    <a:ext uri="{FF2B5EF4-FFF2-40B4-BE49-F238E27FC236}">
                      <a16:creationId xmlns:a16="http://schemas.microsoft.com/office/drawing/2014/main" id="{77917FB3-054E-637F-90B4-9E374E3B9B69}"/>
                    </a:ext>
                  </a:extLst>
                </p:cNvPr>
                <p:cNvPicPr/>
                <p:nvPr/>
              </p:nvPicPr>
              <p:blipFill>
                <a:blip r:embed="rId19"/>
                <a:stretch>
                  <a:fillRect/>
                </a:stretch>
              </p:blipFill>
              <p:spPr>
                <a:xfrm>
                  <a:off x="2883562" y="3827669"/>
                  <a:ext cx="116115" cy="14102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17" name="Input penna 16">
                  <a:extLst>
                    <a:ext uri="{FF2B5EF4-FFF2-40B4-BE49-F238E27FC236}">
                      <a16:creationId xmlns:a16="http://schemas.microsoft.com/office/drawing/2014/main" id="{DBA420B1-AC43-63C0-CB79-4FAC4567430C}"/>
                    </a:ext>
                  </a:extLst>
                </p14:cNvPr>
                <p14:cNvContentPartPr/>
                <p14:nvPr/>
              </p14:nvContentPartPr>
              <p14:xfrm>
                <a:off x="2641320" y="3102269"/>
                <a:ext cx="295560" cy="973080"/>
              </p14:xfrm>
            </p:contentPart>
          </mc:Choice>
          <mc:Fallback xmlns="">
            <p:pic>
              <p:nvPicPr>
                <p:cNvPr id="17" name="Input penna 16">
                  <a:extLst>
                    <a:ext uri="{FF2B5EF4-FFF2-40B4-BE49-F238E27FC236}">
                      <a16:creationId xmlns:a16="http://schemas.microsoft.com/office/drawing/2014/main" id="{DBA420B1-AC43-63C0-CB79-4FAC4567430C}"/>
                    </a:ext>
                  </a:extLst>
                </p:cNvPr>
                <p:cNvPicPr/>
                <p:nvPr/>
              </p:nvPicPr>
              <p:blipFill>
                <a:blip r:embed="rId21"/>
                <a:stretch>
                  <a:fillRect/>
                </a:stretch>
              </p:blipFill>
              <p:spPr>
                <a:xfrm>
                  <a:off x="2599269" y="2850238"/>
                  <a:ext cx="379422" cy="1476902"/>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18" name="Input penna 17">
                  <a:extLst>
                    <a:ext uri="{FF2B5EF4-FFF2-40B4-BE49-F238E27FC236}">
                      <a16:creationId xmlns:a16="http://schemas.microsoft.com/office/drawing/2014/main" id="{0F4B5FAB-6B90-901F-21AA-6AE0FA6334B6}"/>
                    </a:ext>
                  </a:extLst>
                </p14:cNvPr>
                <p14:cNvContentPartPr/>
                <p14:nvPr/>
              </p14:nvContentPartPr>
              <p14:xfrm>
                <a:off x="2628720" y="3167069"/>
                <a:ext cx="322560" cy="875160"/>
              </p14:xfrm>
            </p:contentPart>
          </mc:Choice>
          <mc:Fallback xmlns="">
            <p:pic>
              <p:nvPicPr>
                <p:cNvPr id="18" name="Input penna 17">
                  <a:extLst>
                    <a:ext uri="{FF2B5EF4-FFF2-40B4-BE49-F238E27FC236}">
                      <a16:creationId xmlns:a16="http://schemas.microsoft.com/office/drawing/2014/main" id="{0F4B5FAB-6B90-901F-21AA-6AE0FA6334B6}"/>
                    </a:ext>
                  </a:extLst>
                </p:cNvPr>
                <p:cNvPicPr/>
                <p:nvPr/>
              </p:nvPicPr>
              <p:blipFill>
                <a:blip r:embed="rId23"/>
                <a:stretch>
                  <a:fillRect/>
                </a:stretch>
              </p:blipFill>
              <p:spPr>
                <a:xfrm>
                  <a:off x="2586657" y="2915034"/>
                  <a:ext cx="406445" cy="1378989"/>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19" name="Input penna 18">
                  <a:extLst>
                    <a:ext uri="{FF2B5EF4-FFF2-40B4-BE49-F238E27FC236}">
                      <a16:creationId xmlns:a16="http://schemas.microsoft.com/office/drawing/2014/main" id="{BAE1291C-F41E-97B5-E7A9-E0FFDE87A680}"/>
                    </a:ext>
                  </a:extLst>
                </p14:cNvPr>
                <p14:cNvContentPartPr/>
                <p14:nvPr/>
              </p14:nvContentPartPr>
              <p14:xfrm>
                <a:off x="2351520" y="3152309"/>
                <a:ext cx="682200" cy="1937520"/>
              </p14:xfrm>
            </p:contentPart>
          </mc:Choice>
          <mc:Fallback xmlns="">
            <p:pic>
              <p:nvPicPr>
                <p:cNvPr id="19" name="Input penna 18">
                  <a:extLst>
                    <a:ext uri="{FF2B5EF4-FFF2-40B4-BE49-F238E27FC236}">
                      <a16:creationId xmlns:a16="http://schemas.microsoft.com/office/drawing/2014/main" id="{BAE1291C-F41E-97B5-E7A9-E0FFDE87A680}"/>
                    </a:ext>
                  </a:extLst>
                </p:cNvPr>
                <p:cNvPicPr/>
                <p:nvPr/>
              </p:nvPicPr>
              <p:blipFill>
                <a:blip r:embed="rId25"/>
                <a:stretch>
                  <a:fillRect/>
                </a:stretch>
              </p:blipFill>
              <p:spPr>
                <a:xfrm>
                  <a:off x="2309513" y="2900309"/>
                  <a:ext cx="765975" cy="2441280"/>
                </a:xfrm>
                <a:prstGeom prst="rect">
                  <a:avLst/>
                </a:prstGeom>
              </p:spPr>
            </p:pic>
          </mc:Fallback>
        </mc:AlternateContent>
      </p:grpSp>
    </p:spTree>
    <p:extLst>
      <p:ext uri="{BB962C8B-B14F-4D97-AF65-F5344CB8AC3E}">
        <p14:creationId xmlns:p14="http://schemas.microsoft.com/office/powerpoint/2010/main" val="3017864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8945879"/>
            <a:ext cx="18288000" cy="1332230"/>
            <a:chOff x="0" y="4472939"/>
            <a:chExt cx="9144000" cy="666115"/>
          </a:xfrm>
        </p:grpSpPr>
        <p:sp>
          <p:nvSpPr>
            <p:cNvPr id="3" name="object 3"/>
            <p:cNvSpPr/>
            <p:nvPr/>
          </p:nvSpPr>
          <p:spPr>
            <a:xfrm>
              <a:off x="0" y="4472939"/>
              <a:ext cx="9144000" cy="666115"/>
            </a:xfrm>
            <a:custGeom>
              <a:avLst/>
              <a:gdLst/>
              <a:ahLst/>
              <a:cxnLst/>
              <a:rect l="l" t="t" r="r" b="b"/>
              <a:pathLst>
                <a:path w="9144000" h="666114">
                  <a:moveTo>
                    <a:pt x="9144000" y="0"/>
                  </a:moveTo>
                  <a:lnTo>
                    <a:pt x="0" y="0"/>
                  </a:lnTo>
                  <a:lnTo>
                    <a:pt x="0" y="665988"/>
                  </a:lnTo>
                  <a:lnTo>
                    <a:pt x="9144000" y="665988"/>
                  </a:lnTo>
                  <a:lnTo>
                    <a:pt x="9144000" y="0"/>
                  </a:lnTo>
                  <a:close/>
                </a:path>
              </a:pathLst>
            </a:custGeom>
            <a:solidFill>
              <a:srgbClr val="F1F1F1"/>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4" name="object 4"/>
            <p:cNvSpPr/>
            <p:nvPr/>
          </p:nvSpPr>
          <p:spPr>
            <a:xfrm>
              <a:off x="1675638" y="4499610"/>
              <a:ext cx="5638800" cy="573405"/>
            </a:xfrm>
            <a:custGeom>
              <a:avLst/>
              <a:gdLst/>
              <a:ahLst/>
              <a:cxnLst/>
              <a:rect l="l" t="t" r="r" b="b"/>
              <a:pathLst>
                <a:path w="5638800" h="573404">
                  <a:moveTo>
                    <a:pt x="5638800" y="0"/>
                  </a:moveTo>
                  <a:lnTo>
                    <a:pt x="0" y="0"/>
                  </a:lnTo>
                  <a:lnTo>
                    <a:pt x="0" y="573023"/>
                  </a:lnTo>
                  <a:lnTo>
                    <a:pt x="5638800" y="573023"/>
                  </a:lnTo>
                  <a:lnTo>
                    <a:pt x="5638800"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5" name="object 5"/>
            <p:cNvSpPr/>
            <p:nvPr/>
          </p:nvSpPr>
          <p:spPr>
            <a:xfrm>
              <a:off x="1675638" y="4499610"/>
              <a:ext cx="5638800" cy="573405"/>
            </a:xfrm>
            <a:custGeom>
              <a:avLst/>
              <a:gdLst/>
              <a:ahLst/>
              <a:cxnLst/>
              <a:rect l="l" t="t" r="r" b="b"/>
              <a:pathLst>
                <a:path w="5638800" h="573404">
                  <a:moveTo>
                    <a:pt x="0" y="573023"/>
                  </a:moveTo>
                  <a:lnTo>
                    <a:pt x="5638800" y="573023"/>
                  </a:lnTo>
                  <a:lnTo>
                    <a:pt x="5638800" y="0"/>
                  </a:lnTo>
                  <a:lnTo>
                    <a:pt x="0" y="0"/>
                  </a:lnTo>
                  <a:lnTo>
                    <a:pt x="0" y="573023"/>
                  </a:lnTo>
                  <a:close/>
                </a:path>
              </a:pathLst>
            </a:custGeom>
            <a:ln w="28575">
              <a:solidFill>
                <a:srgbClr val="F1F1F1"/>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pic>
        <p:nvPicPr>
          <p:cNvPr id="6" name="object 6"/>
          <p:cNvPicPr/>
          <p:nvPr/>
        </p:nvPicPr>
        <p:blipFill>
          <a:blip r:embed="rId3" cstate="print"/>
          <a:stretch>
            <a:fillRect/>
          </a:stretch>
        </p:blipFill>
        <p:spPr>
          <a:xfrm>
            <a:off x="1" y="0"/>
            <a:ext cx="18287998" cy="1344528"/>
          </a:xfrm>
          <a:prstGeom prst="rect">
            <a:avLst/>
          </a:prstGeom>
        </p:spPr>
      </p:pic>
      <p:pic>
        <p:nvPicPr>
          <p:cNvPr id="7" name="object 7"/>
          <p:cNvPicPr/>
          <p:nvPr/>
        </p:nvPicPr>
        <p:blipFill>
          <a:blip r:embed="rId4" cstate="print"/>
          <a:stretch>
            <a:fillRect/>
          </a:stretch>
        </p:blipFill>
        <p:spPr>
          <a:xfrm>
            <a:off x="3688078" y="9198864"/>
            <a:ext cx="1871472" cy="795528"/>
          </a:xfrm>
          <a:prstGeom prst="rect">
            <a:avLst/>
          </a:prstGeom>
        </p:spPr>
      </p:pic>
      <p:pic>
        <p:nvPicPr>
          <p:cNvPr id="8" name="object 8"/>
          <p:cNvPicPr/>
          <p:nvPr/>
        </p:nvPicPr>
        <p:blipFill>
          <a:blip r:embed="rId5" cstate="print"/>
          <a:stretch>
            <a:fillRect/>
          </a:stretch>
        </p:blipFill>
        <p:spPr>
          <a:xfrm>
            <a:off x="5791200" y="9198864"/>
            <a:ext cx="2075688" cy="795528"/>
          </a:xfrm>
          <a:prstGeom prst="rect">
            <a:avLst/>
          </a:prstGeom>
        </p:spPr>
      </p:pic>
      <p:pic>
        <p:nvPicPr>
          <p:cNvPr id="9" name="object 9"/>
          <p:cNvPicPr/>
          <p:nvPr/>
        </p:nvPicPr>
        <p:blipFill>
          <a:blip r:embed="rId6" cstate="print"/>
          <a:stretch>
            <a:fillRect/>
          </a:stretch>
        </p:blipFill>
        <p:spPr>
          <a:xfrm>
            <a:off x="8098535" y="9238488"/>
            <a:ext cx="1783078" cy="792480"/>
          </a:xfrm>
          <a:prstGeom prst="rect">
            <a:avLst/>
          </a:prstGeom>
        </p:spPr>
      </p:pic>
      <p:grpSp>
        <p:nvGrpSpPr>
          <p:cNvPr id="10" name="object 10"/>
          <p:cNvGrpSpPr/>
          <p:nvPr/>
        </p:nvGrpSpPr>
        <p:grpSpPr>
          <a:xfrm>
            <a:off x="10049256" y="9192768"/>
            <a:ext cx="4173220" cy="802640"/>
            <a:chOff x="5024628" y="4596384"/>
            <a:chExt cx="2086610" cy="401320"/>
          </a:xfrm>
        </p:grpSpPr>
        <p:pic>
          <p:nvPicPr>
            <p:cNvPr id="11" name="object 11"/>
            <p:cNvPicPr/>
            <p:nvPr/>
          </p:nvPicPr>
          <p:blipFill>
            <a:blip r:embed="rId7" cstate="print"/>
            <a:stretch>
              <a:fillRect/>
            </a:stretch>
          </p:blipFill>
          <p:spPr>
            <a:xfrm>
              <a:off x="5024628" y="4599432"/>
              <a:ext cx="1091184" cy="397764"/>
            </a:xfrm>
            <a:prstGeom prst="rect">
              <a:avLst/>
            </a:prstGeom>
          </p:spPr>
        </p:pic>
        <p:pic>
          <p:nvPicPr>
            <p:cNvPr id="12" name="object 12"/>
            <p:cNvPicPr/>
            <p:nvPr/>
          </p:nvPicPr>
          <p:blipFill>
            <a:blip r:embed="rId8" cstate="print"/>
            <a:stretch>
              <a:fillRect/>
            </a:stretch>
          </p:blipFill>
          <p:spPr>
            <a:xfrm>
              <a:off x="6076188" y="4596384"/>
              <a:ext cx="1034795" cy="377952"/>
            </a:xfrm>
            <a:prstGeom prst="rect">
              <a:avLst/>
            </a:prstGeom>
          </p:spPr>
        </p:pic>
      </p:grpSp>
      <p:grpSp>
        <p:nvGrpSpPr>
          <p:cNvPr id="13" name="object 13"/>
          <p:cNvGrpSpPr/>
          <p:nvPr/>
        </p:nvGrpSpPr>
        <p:grpSpPr>
          <a:xfrm>
            <a:off x="0" y="0"/>
            <a:ext cx="18288000" cy="2921000"/>
            <a:chOff x="0" y="0"/>
            <a:chExt cx="9144000" cy="1460500"/>
          </a:xfrm>
        </p:grpSpPr>
        <p:pic>
          <p:nvPicPr>
            <p:cNvPr id="14" name="object 14"/>
            <p:cNvPicPr/>
            <p:nvPr/>
          </p:nvPicPr>
          <p:blipFill>
            <a:blip r:embed="rId9" cstate="print"/>
            <a:stretch>
              <a:fillRect/>
            </a:stretch>
          </p:blipFill>
          <p:spPr>
            <a:xfrm>
              <a:off x="0" y="0"/>
              <a:ext cx="9143999" cy="1459991"/>
            </a:xfrm>
            <a:prstGeom prst="rect">
              <a:avLst/>
            </a:prstGeom>
          </p:spPr>
        </p:pic>
        <p:pic>
          <p:nvPicPr>
            <p:cNvPr id="15" name="object 15"/>
            <p:cNvPicPr/>
            <p:nvPr/>
          </p:nvPicPr>
          <p:blipFill>
            <a:blip r:embed="rId10" cstate="print"/>
            <a:stretch>
              <a:fillRect/>
            </a:stretch>
          </p:blipFill>
          <p:spPr>
            <a:xfrm>
              <a:off x="1069847" y="359663"/>
              <a:ext cx="6996683" cy="827531"/>
            </a:xfrm>
            <a:prstGeom prst="rect">
              <a:avLst/>
            </a:prstGeom>
          </p:spPr>
        </p:pic>
        <p:sp>
          <p:nvSpPr>
            <p:cNvPr id="16" name="object 16"/>
            <p:cNvSpPr/>
            <p:nvPr/>
          </p:nvSpPr>
          <p:spPr>
            <a:xfrm>
              <a:off x="0" y="0"/>
              <a:ext cx="9144000" cy="1399540"/>
            </a:xfrm>
            <a:custGeom>
              <a:avLst/>
              <a:gdLst/>
              <a:ahLst/>
              <a:cxnLst/>
              <a:rect l="l" t="t" r="r" b="b"/>
              <a:pathLst>
                <a:path w="9144000" h="1399540">
                  <a:moveTo>
                    <a:pt x="9144000" y="0"/>
                  </a:moveTo>
                  <a:lnTo>
                    <a:pt x="0" y="0"/>
                  </a:lnTo>
                  <a:lnTo>
                    <a:pt x="0" y="1399032"/>
                  </a:lnTo>
                  <a:lnTo>
                    <a:pt x="9144000" y="1399032"/>
                  </a:lnTo>
                  <a:lnTo>
                    <a:pt x="9144000"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17" name="object 17"/>
          <p:cNvSpPr txBox="1">
            <a:spLocks noGrp="1"/>
          </p:cNvSpPr>
          <p:nvPr>
            <p:ph type="title"/>
          </p:nvPr>
        </p:nvSpPr>
        <p:spPr>
          <a:xfrm>
            <a:off x="2628138" y="928522"/>
            <a:ext cx="13030200" cy="90424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5600" spc="-10"/>
              <a:t>The</a:t>
            </a:r>
            <a:r>
              <a:rPr sz="5600" spc="-20"/>
              <a:t> </a:t>
            </a:r>
            <a:r>
              <a:rPr sz="5600"/>
              <a:t>Universal</a:t>
            </a:r>
            <a:r>
              <a:rPr sz="5600" spc="-30"/>
              <a:t> </a:t>
            </a:r>
            <a:r>
              <a:rPr sz="5600" spc="-90"/>
              <a:t>PFAS</a:t>
            </a:r>
            <a:r>
              <a:rPr sz="5600" spc="-50"/>
              <a:t> </a:t>
            </a:r>
            <a:r>
              <a:rPr sz="5600"/>
              <a:t>Restriction</a:t>
            </a:r>
            <a:r>
              <a:rPr sz="5600" spc="40"/>
              <a:t> </a:t>
            </a:r>
            <a:r>
              <a:rPr sz="5600"/>
              <a:t>Proposal</a:t>
            </a:r>
          </a:p>
        </p:txBody>
      </p:sp>
      <p:sp>
        <p:nvSpPr>
          <p:cNvPr id="18" name="object 18"/>
          <p:cNvSpPr txBox="1"/>
          <p:nvPr/>
        </p:nvSpPr>
        <p:spPr>
          <a:xfrm>
            <a:off x="4926328" y="4499610"/>
            <a:ext cx="8432800" cy="310134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080" algn="ctr">
              <a:lnSpc>
                <a:spcPct val="100000"/>
              </a:lnSpc>
              <a:spcBef>
                <a:spcPts val="200"/>
              </a:spcBef>
            </a:pPr>
            <a:r>
              <a:rPr sz="4000">
                <a:latin typeface="Arial MT"/>
                <a:cs typeface="Arial MT"/>
              </a:rPr>
              <a:t>FEAD</a:t>
            </a:r>
            <a:r>
              <a:rPr sz="4000" spc="-30">
                <a:latin typeface="Arial MT"/>
                <a:cs typeface="Arial MT"/>
              </a:rPr>
              <a:t> </a:t>
            </a:r>
            <a:r>
              <a:rPr sz="4000">
                <a:latin typeface="Arial MT"/>
                <a:cs typeface="Arial MT"/>
              </a:rPr>
              <a:t>conference</a:t>
            </a:r>
            <a:r>
              <a:rPr sz="4000" spc="-140">
                <a:latin typeface="Arial MT"/>
                <a:cs typeface="Arial MT"/>
              </a:rPr>
              <a:t> </a:t>
            </a:r>
            <a:r>
              <a:rPr sz="4000">
                <a:latin typeface="Arial MT"/>
                <a:cs typeface="Arial MT"/>
              </a:rPr>
              <a:t>on</a:t>
            </a:r>
          </a:p>
          <a:p>
            <a:pPr marR="121920" algn="ctr">
              <a:lnSpc>
                <a:spcPct val="100000"/>
              </a:lnSpc>
            </a:pPr>
            <a:r>
              <a:rPr sz="4000" spc="-60">
                <a:latin typeface="Arial MT"/>
                <a:cs typeface="Arial MT"/>
              </a:rPr>
              <a:t>PFAS</a:t>
            </a:r>
            <a:r>
              <a:rPr sz="4000" spc="-10">
                <a:latin typeface="Arial MT"/>
                <a:cs typeface="Arial MT"/>
              </a:rPr>
              <a:t> </a:t>
            </a:r>
            <a:r>
              <a:rPr sz="4000">
                <a:latin typeface="Arial MT"/>
                <a:cs typeface="Arial MT"/>
              </a:rPr>
              <a:t>in</a:t>
            </a:r>
            <a:r>
              <a:rPr sz="4000" spc="-20">
                <a:latin typeface="Arial MT"/>
                <a:cs typeface="Arial MT"/>
              </a:rPr>
              <a:t> </a:t>
            </a:r>
            <a:r>
              <a:rPr sz="4000">
                <a:latin typeface="Arial MT"/>
                <a:cs typeface="Arial MT"/>
              </a:rPr>
              <a:t>the</a:t>
            </a:r>
            <a:r>
              <a:rPr sz="4000" spc="-50">
                <a:latin typeface="Arial MT"/>
                <a:cs typeface="Arial MT"/>
              </a:rPr>
              <a:t> </a:t>
            </a:r>
            <a:r>
              <a:rPr sz="4000">
                <a:latin typeface="Arial MT"/>
                <a:cs typeface="Arial MT"/>
              </a:rPr>
              <a:t>waste</a:t>
            </a:r>
            <a:r>
              <a:rPr sz="4000" spc="-70">
                <a:latin typeface="Arial MT"/>
                <a:cs typeface="Arial MT"/>
              </a:rPr>
              <a:t> </a:t>
            </a:r>
            <a:r>
              <a:rPr sz="4000">
                <a:latin typeface="Arial MT"/>
                <a:cs typeface="Arial MT"/>
              </a:rPr>
              <a:t>sector</a:t>
            </a:r>
            <a:r>
              <a:rPr sz="4000" spc="-100">
                <a:latin typeface="Arial MT"/>
                <a:cs typeface="Arial MT"/>
              </a:rPr>
              <a:t> </a:t>
            </a:r>
            <a:r>
              <a:rPr sz="4000">
                <a:latin typeface="Arial MT"/>
                <a:cs typeface="Arial MT"/>
              </a:rPr>
              <a:t>to</a:t>
            </a:r>
            <a:r>
              <a:rPr sz="4000" spc="-10">
                <a:latin typeface="Arial MT"/>
                <a:cs typeface="Arial MT"/>
              </a:rPr>
              <a:t> </a:t>
            </a:r>
            <a:r>
              <a:rPr sz="4000">
                <a:latin typeface="Arial MT"/>
                <a:cs typeface="Arial MT"/>
              </a:rPr>
              <a:t>analyse</a:t>
            </a:r>
          </a:p>
          <a:p>
            <a:pPr algn="ctr">
              <a:lnSpc>
                <a:spcPct val="100000"/>
              </a:lnSpc>
              <a:spcBef>
                <a:spcPts val="10"/>
              </a:spcBef>
            </a:pPr>
            <a:r>
              <a:rPr sz="4000">
                <a:latin typeface="Arial MT"/>
                <a:cs typeface="Arial MT"/>
              </a:rPr>
              <a:t>the</a:t>
            </a:r>
            <a:r>
              <a:rPr sz="4000" spc="-60">
                <a:latin typeface="Arial MT"/>
                <a:cs typeface="Arial MT"/>
              </a:rPr>
              <a:t> </a:t>
            </a:r>
            <a:r>
              <a:rPr sz="4000">
                <a:latin typeface="Arial MT"/>
                <a:cs typeface="Arial MT"/>
              </a:rPr>
              <a:t>impact</a:t>
            </a:r>
            <a:r>
              <a:rPr sz="4000" spc="-70">
                <a:latin typeface="Arial MT"/>
                <a:cs typeface="Arial MT"/>
              </a:rPr>
              <a:t> </a:t>
            </a:r>
            <a:r>
              <a:rPr sz="4000">
                <a:latin typeface="Arial MT"/>
                <a:cs typeface="Arial MT"/>
              </a:rPr>
              <a:t>of</a:t>
            </a:r>
            <a:r>
              <a:rPr sz="4000" spc="-60">
                <a:latin typeface="Arial MT"/>
                <a:cs typeface="Arial MT"/>
              </a:rPr>
              <a:t> </a:t>
            </a:r>
            <a:r>
              <a:rPr sz="4000">
                <a:latin typeface="Arial MT"/>
                <a:cs typeface="Arial MT"/>
              </a:rPr>
              <a:t>a</a:t>
            </a:r>
            <a:r>
              <a:rPr sz="4000" spc="-40">
                <a:latin typeface="Arial MT"/>
                <a:cs typeface="Arial MT"/>
              </a:rPr>
              <a:t> </a:t>
            </a:r>
            <a:r>
              <a:rPr sz="4000">
                <a:latin typeface="Arial MT"/>
                <a:cs typeface="Arial MT"/>
              </a:rPr>
              <a:t>potential</a:t>
            </a:r>
            <a:r>
              <a:rPr sz="4000" spc="-40">
                <a:latin typeface="Arial MT"/>
                <a:cs typeface="Arial MT"/>
              </a:rPr>
              <a:t> </a:t>
            </a:r>
            <a:r>
              <a:rPr sz="4000">
                <a:latin typeface="Arial MT"/>
                <a:cs typeface="Arial MT"/>
              </a:rPr>
              <a:t>ban</a:t>
            </a:r>
          </a:p>
          <a:p>
            <a:pPr>
              <a:lnSpc>
                <a:spcPct val="100000"/>
              </a:lnSpc>
              <a:spcBef>
                <a:spcPts val="80"/>
              </a:spcBef>
            </a:pPr>
            <a:endParaRPr sz="4100">
              <a:latin typeface="Arial MT"/>
              <a:cs typeface="Arial MT"/>
            </a:endParaRPr>
          </a:p>
          <a:p>
            <a:pPr algn="ctr">
              <a:lnSpc>
                <a:spcPct val="100000"/>
              </a:lnSpc>
              <a:spcBef>
                <a:spcPts val="10"/>
              </a:spcBef>
            </a:pPr>
            <a:r>
              <a:rPr sz="4000">
                <a:latin typeface="Arial MT"/>
                <a:cs typeface="Arial MT"/>
              </a:rPr>
              <a:t>Dortmund/Rimini,</a:t>
            </a:r>
            <a:r>
              <a:rPr sz="4000" spc="-120">
                <a:latin typeface="Arial MT"/>
                <a:cs typeface="Arial MT"/>
              </a:rPr>
              <a:t> </a:t>
            </a:r>
            <a:r>
              <a:rPr sz="4000">
                <a:latin typeface="Arial MT"/>
                <a:cs typeface="Arial MT"/>
              </a:rPr>
              <a:t>08</a:t>
            </a:r>
            <a:r>
              <a:rPr sz="4000" spc="-30">
                <a:latin typeface="Arial MT"/>
                <a:cs typeface="Arial MT"/>
              </a:rPr>
              <a:t> </a:t>
            </a:r>
            <a:r>
              <a:rPr sz="4000">
                <a:latin typeface="Arial MT"/>
                <a:cs typeface="Arial MT"/>
              </a:rPr>
              <a:t>November</a:t>
            </a:r>
            <a:r>
              <a:rPr sz="4000" spc="-90">
                <a:latin typeface="Arial MT"/>
                <a:cs typeface="Arial MT"/>
              </a:rPr>
              <a:t> </a:t>
            </a:r>
            <a:r>
              <a:rPr sz="4000">
                <a:latin typeface="Arial MT"/>
                <a:cs typeface="Arial MT"/>
              </a:rPr>
              <a:t>2023</a:t>
            </a:r>
          </a:p>
        </p:txBody>
      </p:sp>
      <p:pic>
        <p:nvPicPr>
          <p:cNvPr id="19" name="object 19"/>
          <p:cNvPicPr/>
          <p:nvPr/>
        </p:nvPicPr>
        <p:blipFill>
          <a:blip r:embed="rId11" cstate="print"/>
          <a:stretch>
            <a:fillRect/>
          </a:stretch>
        </p:blipFill>
        <p:spPr>
          <a:xfrm>
            <a:off x="13768061" y="4328381"/>
            <a:ext cx="2507630" cy="3672274"/>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5</a:t>
            </a:fld>
            <a:endParaRPr spc="-10"/>
          </a:p>
        </p:txBody>
      </p:sp>
    </p:spTree>
    <p:extLst>
      <p:ext uri="{BB962C8B-B14F-4D97-AF65-F5344CB8AC3E}">
        <p14:creationId xmlns:p14="http://schemas.microsoft.com/office/powerpoint/2010/main" val="6852559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afico 8">
            <a:extLst>
              <a:ext uri="{FF2B5EF4-FFF2-40B4-BE49-F238E27FC236}">
                <a16:creationId xmlns:a16="http://schemas.microsoft.com/office/drawing/2014/main" id="{84601E7C-E095-7DD9-0972-F37070BD302E}"/>
              </a:ext>
            </a:extLst>
          </p:cNvPr>
          <p:cNvGraphicFramePr>
            <a:graphicFrameLocks noGrp="1"/>
          </p:cNvGraphicFramePr>
          <p:nvPr/>
        </p:nvGraphicFramePr>
        <p:xfrm>
          <a:off x="1854605" y="2133928"/>
          <a:ext cx="13828020" cy="8175662"/>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magine 3" descr="Logo ICEA"/>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50</a:t>
            </a:fld>
            <a:endParaRPr lang="it-IT"/>
          </a:p>
        </p:txBody>
      </p:sp>
      <p:sp>
        <p:nvSpPr>
          <p:cNvPr id="2" name="Rettangolo 1">
            <a:extLst>
              <a:ext uri="{FF2B5EF4-FFF2-40B4-BE49-F238E27FC236}">
                <a16:creationId xmlns:a16="http://schemas.microsoft.com/office/drawing/2014/main" id="{2DFC9E1F-2FC5-3809-399F-2FAB8FE1D3FF}"/>
              </a:ext>
            </a:extLst>
          </p:cNvPr>
          <p:cNvSpPr/>
          <p:nvPr/>
        </p:nvSpPr>
        <p:spPr>
          <a:xfrm>
            <a:off x="11775332" y="5828163"/>
            <a:ext cx="2791838" cy="2324910"/>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sp>
        <p:nvSpPr>
          <p:cNvPr id="10" name="CasellaDiTesto 9">
            <a:extLst>
              <a:ext uri="{FF2B5EF4-FFF2-40B4-BE49-F238E27FC236}">
                <a16:creationId xmlns:a16="http://schemas.microsoft.com/office/drawing/2014/main" id="{D8708823-EB0B-6C8C-8E05-1BBD9A8B435C}"/>
              </a:ext>
            </a:extLst>
          </p:cNvPr>
          <p:cNvSpPr txBox="1"/>
          <p:nvPr/>
        </p:nvSpPr>
        <p:spPr>
          <a:xfrm>
            <a:off x="3304420" y="235131"/>
            <a:ext cx="11679159" cy="133882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b="1">
                <a:latin typeface="Century Gothic" panose="020B0502020202020204" pitchFamily="34" charset="0"/>
              </a:rPr>
              <a:t>SYSTEMATIC CRITICAL REVIEW - MATERIALS ANALYZED AND RECORDS</a:t>
            </a:r>
          </a:p>
        </p:txBody>
      </p:sp>
    </p:spTree>
    <p:extLst>
      <p:ext uri="{BB962C8B-B14F-4D97-AF65-F5344CB8AC3E}">
        <p14:creationId xmlns:p14="http://schemas.microsoft.com/office/powerpoint/2010/main" val="6754223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51</a:t>
            </a:fld>
            <a:endParaRPr lang="it-IT"/>
          </a:p>
        </p:txBody>
      </p:sp>
      <p:pic>
        <p:nvPicPr>
          <p:cNvPr id="2" name="Picture 863947235">
            <a:extLst>
              <a:ext uri="{FF2B5EF4-FFF2-40B4-BE49-F238E27FC236}">
                <a16:creationId xmlns:a16="http://schemas.microsoft.com/office/drawing/2014/main" id="{A391EE7E-DC18-79C8-91FF-DD5BC9B5F22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71762" y="763227"/>
            <a:ext cx="13416239" cy="8944158"/>
          </a:xfrm>
          <a:prstGeom prst="rect">
            <a:avLst/>
          </a:prstGeom>
          <a:noFill/>
          <a:ln>
            <a:noFill/>
          </a:ln>
        </p:spPr>
      </p:pic>
      <p:sp>
        <p:nvSpPr>
          <p:cNvPr id="6" name="CasellaDiTesto 5">
            <a:extLst>
              <a:ext uri="{FF2B5EF4-FFF2-40B4-BE49-F238E27FC236}">
                <a16:creationId xmlns:a16="http://schemas.microsoft.com/office/drawing/2014/main" id="{0682D146-9164-9001-55B2-FA700E302DE3}"/>
              </a:ext>
            </a:extLst>
          </p:cNvPr>
          <p:cNvSpPr txBox="1"/>
          <p:nvPr/>
        </p:nvSpPr>
        <p:spPr>
          <a:xfrm>
            <a:off x="74542" y="1580721"/>
            <a:ext cx="5197850" cy="383181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it-IT" sz="4050"/>
              <a:t>ONE EXAMPLE</a:t>
            </a:r>
          </a:p>
          <a:p>
            <a:pPr algn="ctr"/>
            <a:endParaRPr lang="it-IT" sz="4050"/>
          </a:p>
          <a:p>
            <a:pPr algn="ctr"/>
            <a:r>
              <a:rPr lang="it-IT" sz="4050"/>
              <a:t>Paper and </a:t>
            </a:r>
            <a:r>
              <a:rPr lang="it-IT" sz="4050" err="1"/>
              <a:t>cardboard</a:t>
            </a:r>
            <a:endParaRPr lang="it-IT" sz="4050"/>
          </a:p>
          <a:p>
            <a:pPr algn="ctr"/>
            <a:r>
              <a:rPr lang="it-IT" sz="4050"/>
              <a:t>(2680 </a:t>
            </a:r>
            <a:r>
              <a:rPr lang="it-IT" sz="4050" err="1"/>
              <a:t>records</a:t>
            </a:r>
            <a:r>
              <a:rPr lang="it-IT" sz="4050"/>
              <a:t>)</a:t>
            </a:r>
          </a:p>
          <a:p>
            <a:pPr algn="ctr"/>
            <a:endParaRPr lang="it-IT" sz="4050"/>
          </a:p>
          <a:p>
            <a:pPr algn="ctr"/>
            <a:r>
              <a:rPr lang="it-IT" sz="4050" b="1"/>
              <a:t>HIGH HETEROGENEITY</a:t>
            </a:r>
          </a:p>
        </p:txBody>
      </p:sp>
    </p:spTree>
    <p:extLst>
      <p:ext uri="{BB962C8B-B14F-4D97-AF65-F5344CB8AC3E}">
        <p14:creationId xmlns:p14="http://schemas.microsoft.com/office/powerpoint/2010/main" val="34742712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52</a:t>
            </a:fld>
            <a:endParaRPr lang="it-IT"/>
          </a:p>
        </p:txBody>
      </p:sp>
      <p:graphicFrame>
        <p:nvGraphicFramePr>
          <p:cNvPr id="8" name="Grafico 7">
            <a:extLst>
              <a:ext uri="{FF2B5EF4-FFF2-40B4-BE49-F238E27FC236}">
                <a16:creationId xmlns:a16="http://schemas.microsoft.com/office/drawing/2014/main" id="{BA1EBA6F-7935-2A6D-499A-E317A591832F}"/>
              </a:ext>
            </a:extLst>
          </p:cNvPr>
          <p:cNvGraphicFramePr>
            <a:graphicFrameLocks noGrp="1"/>
          </p:cNvGraphicFramePr>
          <p:nvPr/>
        </p:nvGraphicFramePr>
        <p:xfrm>
          <a:off x="2688047" y="1945987"/>
          <a:ext cx="12911907" cy="8122646"/>
        </p:xfrm>
        <a:graphic>
          <a:graphicData uri="http://schemas.openxmlformats.org/drawingml/2006/chart">
            <c:chart xmlns:c="http://schemas.openxmlformats.org/drawingml/2006/chart" xmlns:r="http://schemas.openxmlformats.org/officeDocument/2006/relationships" r:id="rId5"/>
          </a:graphicData>
        </a:graphic>
      </p:graphicFrame>
      <p:sp>
        <p:nvSpPr>
          <p:cNvPr id="9" name="CasellaDiTesto 8">
            <a:extLst>
              <a:ext uri="{FF2B5EF4-FFF2-40B4-BE49-F238E27FC236}">
                <a16:creationId xmlns:a16="http://schemas.microsoft.com/office/drawing/2014/main" id="{BDD64FE6-152D-FE56-260D-5F82537E5444}"/>
              </a:ext>
            </a:extLst>
          </p:cNvPr>
          <p:cNvSpPr txBox="1"/>
          <p:nvPr/>
        </p:nvSpPr>
        <p:spPr>
          <a:xfrm>
            <a:off x="7184633" y="841408"/>
            <a:ext cx="3935405" cy="133882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r>
              <a:rPr lang="it-IT" sz="4050" dirty="0"/>
              <a:t>% OF LIMIT EXCEEDANCES</a:t>
            </a:r>
          </a:p>
        </p:txBody>
      </p:sp>
      <p:cxnSp>
        <p:nvCxnSpPr>
          <p:cNvPr id="11" name="Connettore diritto 10">
            <a:extLst>
              <a:ext uri="{FF2B5EF4-FFF2-40B4-BE49-F238E27FC236}">
                <a16:creationId xmlns:a16="http://schemas.microsoft.com/office/drawing/2014/main" id="{181650AE-45A2-04BD-C9BA-0CC96C36DC34}"/>
              </a:ext>
            </a:extLst>
          </p:cNvPr>
          <p:cNvCxnSpPr>
            <a:cxnSpLocks/>
          </p:cNvCxnSpPr>
          <p:nvPr/>
        </p:nvCxnSpPr>
        <p:spPr>
          <a:xfrm flipV="1">
            <a:off x="4402932" y="2164557"/>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3" name="Connettore diritto 12">
            <a:extLst>
              <a:ext uri="{FF2B5EF4-FFF2-40B4-BE49-F238E27FC236}">
                <a16:creationId xmlns:a16="http://schemas.microsoft.com/office/drawing/2014/main" id="{E5C9B195-C71E-BCF9-0E08-E150263A9521}"/>
              </a:ext>
            </a:extLst>
          </p:cNvPr>
          <p:cNvCxnSpPr>
            <a:cxnSpLocks/>
          </p:cNvCxnSpPr>
          <p:nvPr/>
        </p:nvCxnSpPr>
        <p:spPr>
          <a:xfrm flipV="1">
            <a:off x="4972050"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4" name="Connettore diritto 13">
            <a:extLst>
              <a:ext uri="{FF2B5EF4-FFF2-40B4-BE49-F238E27FC236}">
                <a16:creationId xmlns:a16="http://schemas.microsoft.com/office/drawing/2014/main" id="{4A782203-9CD3-E5E6-5B0A-4EA2594AD8A5}"/>
              </a:ext>
            </a:extLst>
          </p:cNvPr>
          <p:cNvCxnSpPr>
            <a:cxnSpLocks/>
          </p:cNvCxnSpPr>
          <p:nvPr/>
        </p:nvCxnSpPr>
        <p:spPr>
          <a:xfrm flipV="1">
            <a:off x="5543550"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5" name="Connettore diritto 14">
            <a:extLst>
              <a:ext uri="{FF2B5EF4-FFF2-40B4-BE49-F238E27FC236}">
                <a16:creationId xmlns:a16="http://schemas.microsoft.com/office/drawing/2014/main" id="{4BEEC5E3-CB84-FBB7-61B0-EEDDA59B01A7}"/>
              </a:ext>
            </a:extLst>
          </p:cNvPr>
          <p:cNvCxnSpPr>
            <a:cxnSpLocks/>
          </p:cNvCxnSpPr>
          <p:nvPr/>
        </p:nvCxnSpPr>
        <p:spPr>
          <a:xfrm flipV="1">
            <a:off x="7369968"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6" name="Connettore diritto 15">
            <a:extLst>
              <a:ext uri="{FF2B5EF4-FFF2-40B4-BE49-F238E27FC236}">
                <a16:creationId xmlns:a16="http://schemas.microsoft.com/office/drawing/2014/main" id="{8F71C30E-B0A3-3129-FECF-5C4ADEDAF8D4}"/>
              </a:ext>
            </a:extLst>
          </p:cNvPr>
          <p:cNvCxnSpPr>
            <a:cxnSpLocks/>
          </p:cNvCxnSpPr>
          <p:nvPr/>
        </p:nvCxnSpPr>
        <p:spPr>
          <a:xfrm flipV="1">
            <a:off x="7948613"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7" name="Connettore diritto 16">
            <a:extLst>
              <a:ext uri="{FF2B5EF4-FFF2-40B4-BE49-F238E27FC236}">
                <a16:creationId xmlns:a16="http://schemas.microsoft.com/office/drawing/2014/main" id="{0362FC0F-BBA1-0FCD-270B-4536753AC7BD}"/>
              </a:ext>
            </a:extLst>
          </p:cNvPr>
          <p:cNvCxnSpPr>
            <a:cxnSpLocks/>
          </p:cNvCxnSpPr>
          <p:nvPr/>
        </p:nvCxnSpPr>
        <p:spPr>
          <a:xfrm flipV="1">
            <a:off x="8522495"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8" name="Connettore diritto 17">
            <a:extLst>
              <a:ext uri="{FF2B5EF4-FFF2-40B4-BE49-F238E27FC236}">
                <a16:creationId xmlns:a16="http://schemas.microsoft.com/office/drawing/2014/main" id="{9C5C3C52-6B7D-7FE7-F32A-F85D619783BC}"/>
              </a:ext>
            </a:extLst>
          </p:cNvPr>
          <p:cNvCxnSpPr>
            <a:cxnSpLocks/>
          </p:cNvCxnSpPr>
          <p:nvPr/>
        </p:nvCxnSpPr>
        <p:spPr>
          <a:xfrm flipV="1">
            <a:off x="10353675"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19" name="Connettore diritto 18">
            <a:extLst>
              <a:ext uri="{FF2B5EF4-FFF2-40B4-BE49-F238E27FC236}">
                <a16:creationId xmlns:a16="http://schemas.microsoft.com/office/drawing/2014/main" id="{52D0ABB5-383C-A71D-8771-B8B0E4A33845}"/>
              </a:ext>
            </a:extLst>
          </p:cNvPr>
          <p:cNvCxnSpPr>
            <a:cxnSpLocks/>
          </p:cNvCxnSpPr>
          <p:nvPr/>
        </p:nvCxnSpPr>
        <p:spPr>
          <a:xfrm flipV="1">
            <a:off x="10915650"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20" name="Connettore diritto 19">
            <a:extLst>
              <a:ext uri="{FF2B5EF4-FFF2-40B4-BE49-F238E27FC236}">
                <a16:creationId xmlns:a16="http://schemas.microsoft.com/office/drawing/2014/main" id="{2BCD8C41-7446-E88C-669B-ACD99E6B84EB}"/>
              </a:ext>
            </a:extLst>
          </p:cNvPr>
          <p:cNvCxnSpPr>
            <a:cxnSpLocks/>
          </p:cNvCxnSpPr>
          <p:nvPr/>
        </p:nvCxnSpPr>
        <p:spPr>
          <a:xfrm flipV="1">
            <a:off x="11487150"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21" name="Connettore diritto 20">
            <a:extLst>
              <a:ext uri="{FF2B5EF4-FFF2-40B4-BE49-F238E27FC236}">
                <a16:creationId xmlns:a16="http://schemas.microsoft.com/office/drawing/2014/main" id="{B44F3228-F72B-67B5-523E-EA10B5273875}"/>
              </a:ext>
            </a:extLst>
          </p:cNvPr>
          <p:cNvCxnSpPr>
            <a:cxnSpLocks/>
          </p:cNvCxnSpPr>
          <p:nvPr/>
        </p:nvCxnSpPr>
        <p:spPr>
          <a:xfrm flipV="1">
            <a:off x="13901738"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22" name="Connettore diritto 21">
            <a:extLst>
              <a:ext uri="{FF2B5EF4-FFF2-40B4-BE49-F238E27FC236}">
                <a16:creationId xmlns:a16="http://schemas.microsoft.com/office/drawing/2014/main" id="{34C1E8C6-7FA7-8239-B0ED-912F37CC09B6}"/>
              </a:ext>
            </a:extLst>
          </p:cNvPr>
          <p:cNvCxnSpPr>
            <a:cxnSpLocks/>
          </p:cNvCxnSpPr>
          <p:nvPr/>
        </p:nvCxnSpPr>
        <p:spPr>
          <a:xfrm flipV="1">
            <a:off x="14473238" y="2157413"/>
            <a:ext cx="0" cy="6877050"/>
          </a:xfrm>
          <a:prstGeom prst="line">
            <a:avLst/>
          </a:prstGeom>
          <a:ln w="9525"/>
        </p:spPr>
        <p:style>
          <a:lnRef idx="1">
            <a:schemeClr val="dk1"/>
          </a:lnRef>
          <a:fillRef idx="0">
            <a:schemeClr val="dk1"/>
          </a:fillRef>
          <a:effectRef idx="0">
            <a:schemeClr val="dk1"/>
          </a:effectRef>
          <a:fontRef idx="minor">
            <a:schemeClr val="tx1"/>
          </a:fontRef>
        </p:style>
      </p:cxnSp>
      <p:cxnSp>
        <p:nvCxnSpPr>
          <p:cNvPr id="23" name="Connettore diritto 22">
            <a:extLst>
              <a:ext uri="{FF2B5EF4-FFF2-40B4-BE49-F238E27FC236}">
                <a16:creationId xmlns:a16="http://schemas.microsoft.com/office/drawing/2014/main" id="{4642CC09-3DE9-C297-3557-C16DAEA0F6E7}"/>
              </a:ext>
            </a:extLst>
          </p:cNvPr>
          <p:cNvCxnSpPr>
            <a:cxnSpLocks/>
          </p:cNvCxnSpPr>
          <p:nvPr/>
        </p:nvCxnSpPr>
        <p:spPr>
          <a:xfrm flipV="1">
            <a:off x="13344525" y="2157413"/>
            <a:ext cx="0" cy="687705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5782098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ED99ACD7-7591-A79E-6F96-B9FD61E27667}"/>
              </a:ext>
            </a:extLst>
          </p:cNvPr>
          <p:cNvPicPr>
            <a:picLocks noGrp="1" noChangeAspect="1"/>
          </p:cNvPicPr>
          <p:nvPr>
            <p:ph idx="1"/>
          </p:nvPr>
        </p:nvPicPr>
        <p:blipFill rotWithShape="1">
          <a:blip r:embed="rId2"/>
          <a:srcRect t="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18CA1FFA-6B4B-82AD-6E44-4B6D9DCC70D3}"/>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53</a:t>
            </a:fld>
            <a:endParaRPr lang="en-US" sz="1200">
              <a:solidFill>
                <a:srgbClr val="FFFFFF"/>
              </a:solidFill>
            </a:endParaRPr>
          </a:p>
        </p:txBody>
      </p:sp>
    </p:spTree>
    <p:extLst>
      <p:ext uri="{BB962C8B-B14F-4D97-AF65-F5344CB8AC3E}">
        <p14:creationId xmlns:p14="http://schemas.microsoft.com/office/powerpoint/2010/main" val="13500809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AD1AFD4-F1FF-13C8-D748-57A2B7D5AFF0}"/>
              </a:ext>
            </a:extLst>
          </p:cNvPr>
          <p:cNvPicPr>
            <a:picLocks noGrp="1" noChangeAspect="1"/>
          </p:cNvPicPr>
          <p:nvPr>
            <p:ph idx="1"/>
          </p:nvPr>
        </p:nvPicPr>
        <p:blipFill rotWithShape="1">
          <a:blip r:embed="rId2"/>
          <a:srcRect b="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44957EEA-C22F-8914-F01F-05C1ED883BA5}"/>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54</a:t>
            </a:fld>
            <a:endParaRPr lang="en-US" sz="1200">
              <a:solidFill>
                <a:srgbClr val="FFFFFF"/>
              </a:solidFill>
            </a:endParaRPr>
          </a:p>
        </p:txBody>
      </p:sp>
    </p:spTree>
    <p:extLst>
      <p:ext uri="{BB962C8B-B14F-4D97-AF65-F5344CB8AC3E}">
        <p14:creationId xmlns:p14="http://schemas.microsoft.com/office/powerpoint/2010/main" val="1304260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55</a:t>
            </a:fld>
            <a:endParaRPr lang="it-IT"/>
          </a:p>
        </p:txBody>
      </p:sp>
      <p:sp>
        <p:nvSpPr>
          <p:cNvPr id="8" name="CasellaDiTesto 7">
            <a:extLst>
              <a:ext uri="{FF2B5EF4-FFF2-40B4-BE49-F238E27FC236}">
                <a16:creationId xmlns:a16="http://schemas.microsoft.com/office/drawing/2014/main" id="{1F97AE40-BC86-0902-C866-D85C589FAED8}"/>
              </a:ext>
            </a:extLst>
          </p:cNvPr>
          <p:cNvSpPr txBox="1"/>
          <p:nvPr/>
        </p:nvSpPr>
        <p:spPr>
          <a:xfrm>
            <a:off x="9144000" y="2117159"/>
            <a:ext cx="7506507" cy="521681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Further investigation: proposal of an experimental activities</a:t>
            </a:r>
          </a:p>
        </p:txBody>
      </p:sp>
      <p:pic>
        <p:nvPicPr>
          <p:cNvPr id="8194" name="Picture 2" descr="Investigate - Free Tools and utensils icons">
            <a:extLst>
              <a:ext uri="{FF2B5EF4-FFF2-40B4-BE49-F238E27FC236}">
                <a16:creationId xmlns:a16="http://schemas.microsoft.com/office/drawing/2014/main" id="{048CC406-FE8E-E5A5-F1A7-B009A29DD9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5957" y="2673713"/>
            <a:ext cx="4838916" cy="483891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xmlns:aink="http://schemas.microsoft.com/office/drawing/2016/ink">
        <mc:Choice Requires="p14 aink">
          <p:contentPart p14:bwMode="auto" r:id="rId6">
            <p14:nvContentPartPr>
              <p14:cNvPr id="13" name="Input penna 12">
                <a:extLst>
                  <a:ext uri="{FF2B5EF4-FFF2-40B4-BE49-F238E27FC236}">
                    <a16:creationId xmlns:a16="http://schemas.microsoft.com/office/drawing/2014/main" id="{0AB0D1C9-89F4-899A-270B-91CB785A5FD6}"/>
                  </a:ext>
                </a:extLst>
              </p14:cNvPr>
              <p14:cNvContentPartPr/>
              <p14:nvPr/>
            </p14:nvContentPartPr>
            <p14:xfrm>
              <a:off x="4407537" y="2941403"/>
              <a:ext cx="1925100" cy="808920"/>
            </p14:xfrm>
          </p:contentPart>
        </mc:Choice>
        <mc:Fallback xmlns="">
          <p:pic>
            <p:nvPicPr>
              <p:cNvPr id="13" name="Input penna 12">
                <a:extLst>
                  <a:ext uri="{FF2B5EF4-FFF2-40B4-BE49-F238E27FC236}">
                    <a16:creationId xmlns:a16="http://schemas.microsoft.com/office/drawing/2014/main" id="{0AB0D1C9-89F4-899A-270B-91CB785A5FD6}"/>
                  </a:ext>
                </a:extLst>
              </p:cNvPr>
              <p:cNvPicPr/>
              <p:nvPr/>
            </p:nvPicPr>
            <p:blipFill>
              <a:blip r:embed="rId7"/>
              <a:stretch>
                <a:fillRect/>
              </a:stretch>
            </p:blipFill>
            <p:spPr>
              <a:xfrm>
                <a:off x="4344531" y="2563403"/>
                <a:ext cx="2050752" cy="1564560"/>
              </a:xfrm>
              <a:prstGeom prst="rect">
                <a:avLst/>
              </a:prstGeom>
            </p:spPr>
          </p:pic>
        </mc:Fallback>
      </mc:AlternateContent>
      <p:grpSp>
        <p:nvGrpSpPr>
          <p:cNvPr id="26" name="Gruppo 25">
            <a:extLst>
              <a:ext uri="{FF2B5EF4-FFF2-40B4-BE49-F238E27FC236}">
                <a16:creationId xmlns:a16="http://schemas.microsoft.com/office/drawing/2014/main" id="{4D2C955B-C070-7E39-DF06-D98D67FA3735}"/>
              </a:ext>
            </a:extLst>
          </p:cNvPr>
          <p:cNvGrpSpPr/>
          <p:nvPr/>
        </p:nvGrpSpPr>
        <p:grpSpPr>
          <a:xfrm>
            <a:off x="6257577" y="3685523"/>
            <a:ext cx="301860" cy="1522260"/>
            <a:chOff x="4171718" y="2457015"/>
            <a:chExt cx="201240" cy="1014840"/>
          </a:xfrm>
        </p:grpSpPr>
        <mc:AlternateContent xmlns:mc="http://schemas.openxmlformats.org/markup-compatibility/2006" xmlns:p14="http://schemas.microsoft.com/office/powerpoint/2010/main" xmlns:aink="http://schemas.microsoft.com/office/drawing/2016/ink">
          <mc:Choice Requires="p14 aink">
            <p:contentPart p14:bwMode="auto" r:id="rId8">
              <p14:nvContentPartPr>
                <p14:cNvPr id="23" name="Input penna 22">
                  <a:extLst>
                    <a:ext uri="{FF2B5EF4-FFF2-40B4-BE49-F238E27FC236}">
                      <a16:creationId xmlns:a16="http://schemas.microsoft.com/office/drawing/2014/main" id="{16F77054-E10E-6708-A28D-E4FEEF91085D}"/>
                    </a:ext>
                  </a:extLst>
                </p14:cNvPr>
                <p14:cNvContentPartPr/>
                <p14:nvPr/>
              </p14:nvContentPartPr>
              <p14:xfrm>
                <a:off x="4171718" y="2457015"/>
                <a:ext cx="201240" cy="701640"/>
              </p14:xfrm>
            </p:contentPart>
          </mc:Choice>
          <mc:Fallback xmlns="">
            <p:pic>
              <p:nvPicPr>
                <p:cNvPr id="23" name="Input penna 22">
                  <a:extLst>
                    <a:ext uri="{FF2B5EF4-FFF2-40B4-BE49-F238E27FC236}">
                      <a16:creationId xmlns:a16="http://schemas.microsoft.com/office/drawing/2014/main" id="{16F77054-E10E-6708-A28D-E4FEEF91085D}"/>
                    </a:ext>
                  </a:extLst>
                </p:cNvPr>
                <p:cNvPicPr/>
                <p:nvPr/>
              </p:nvPicPr>
              <p:blipFill>
                <a:blip r:embed="rId9"/>
                <a:stretch>
                  <a:fillRect/>
                </a:stretch>
              </p:blipFill>
              <p:spPr>
                <a:xfrm>
                  <a:off x="4129643" y="2204972"/>
                  <a:ext cx="285150" cy="1205486"/>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6" name="Input penna 15">
                  <a:extLst>
                    <a:ext uri="{FF2B5EF4-FFF2-40B4-BE49-F238E27FC236}">
                      <a16:creationId xmlns:a16="http://schemas.microsoft.com/office/drawing/2014/main" id="{FE7CA399-3146-849B-D839-AD1EF2C7BE35}"/>
                    </a:ext>
                  </a:extLst>
                </p14:cNvPr>
                <p14:cNvContentPartPr/>
                <p14:nvPr/>
              </p14:nvContentPartPr>
              <p14:xfrm>
                <a:off x="4200158" y="3078015"/>
                <a:ext cx="119880" cy="393840"/>
              </p14:xfrm>
            </p:contentPart>
          </mc:Choice>
          <mc:Fallback xmlns="">
            <p:pic>
              <p:nvPicPr>
                <p:cNvPr id="16" name="Input penna 15">
                  <a:extLst>
                    <a:ext uri="{FF2B5EF4-FFF2-40B4-BE49-F238E27FC236}">
                      <a16:creationId xmlns:a16="http://schemas.microsoft.com/office/drawing/2014/main" id="{FE7CA399-3146-849B-D839-AD1EF2C7BE35}"/>
                    </a:ext>
                  </a:extLst>
                </p:cNvPr>
                <p:cNvPicPr/>
                <p:nvPr/>
              </p:nvPicPr>
              <p:blipFill>
                <a:blip r:embed="rId11"/>
                <a:stretch>
                  <a:fillRect/>
                </a:stretch>
              </p:blipFill>
              <p:spPr>
                <a:xfrm>
                  <a:off x="4158031" y="2826015"/>
                  <a:ext cx="203892" cy="8976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21" name="Input penna 20">
                  <a:extLst>
                    <a:ext uri="{FF2B5EF4-FFF2-40B4-BE49-F238E27FC236}">
                      <a16:creationId xmlns:a16="http://schemas.microsoft.com/office/drawing/2014/main" id="{666B5753-E2B4-9A72-7E75-4935748CCED8}"/>
                    </a:ext>
                  </a:extLst>
                </p14:cNvPr>
                <p14:cNvContentPartPr/>
                <p14:nvPr/>
              </p14:nvContentPartPr>
              <p14:xfrm>
                <a:off x="4285838" y="3066855"/>
                <a:ext cx="3960" cy="360"/>
              </p14:xfrm>
            </p:contentPart>
          </mc:Choice>
          <mc:Fallback xmlns="">
            <p:pic>
              <p:nvPicPr>
                <p:cNvPr id="21" name="Input penna 20">
                  <a:extLst>
                    <a:ext uri="{FF2B5EF4-FFF2-40B4-BE49-F238E27FC236}">
                      <a16:creationId xmlns:a16="http://schemas.microsoft.com/office/drawing/2014/main" id="{666B5753-E2B4-9A72-7E75-4935748CCED8}"/>
                    </a:ext>
                  </a:extLst>
                </p:cNvPr>
                <p:cNvPicPr/>
                <p:nvPr/>
              </p:nvPicPr>
              <p:blipFill>
                <a:blip r:embed="rId13"/>
                <a:stretch>
                  <a:fillRect/>
                </a:stretch>
              </p:blipFill>
              <p:spPr>
                <a:xfrm>
                  <a:off x="4242525" y="2688855"/>
                  <a:ext cx="90338" cy="756000"/>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24" name="Input penna 23">
                <a:extLst>
                  <a:ext uri="{FF2B5EF4-FFF2-40B4-BE49-F238E27FC236}">
                    <a16:creationId xmlns:a16="http://schemas.microsoft.com/office/drawing/2014/main" id="{1A5B02CC-A6A1-1125-D423-025BE4E28EF1}"/>
                  </a:ext>
                </a:extLst>
              </p14:cNvPr>
              <p14:cNvContentPartPr/>
              <p14:nvPr/>
            </p14:nvContentPartPr>
            <p14:xfrm>
              <a:off x="5089017" y="5204003"/>
              <a:ext cx="1213380" cy="754380"/>
            </p14:xfrm>
          </p:contentPart>
        </mc:Choice>
        <mc:Fallback xmlns="">
          <p:pic>
            <p:nvPicPr>
              <p:cNvPr id="24" name="Input penna 23">
                <a:extLst>
                  <a:ext uri="{FF2B5EF4-FFF2-40B4-BE49-F238E27FC236}">
                    <a16:creationId xmlns:a16="http://schemas.microsoft.com/office/drawing/2014/main" id="{1A5B02CC-A6A1-1125-D423-025BE4E28EF1}"/>
                  </a:ext>
                </a:extLst>
              </p:cNvPr>
              <p:cNvPicPr/>
              <p:nvPr/>
            </p:nvPicPr>
            <p:blipFill>
              <a:blip r:embed="rId15"/>
              <a:stretch>
                <a:fillRect/>
              </a:stretch>
            </p:blipFill>
            <p:spPr>
              <a:xfrm>
                <a:off x="5026008" y="4825913"/>
                <a:ext cx="1339039" cy="151020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30" name="Input penna 29">
                <a:extLst>
                  <a:ext uri="{FF2B5EF4-FFF2-40B4-BE49-F238E27FC236}">
                    <a16:creationId xmlns:a16="http://schemas.microsoft.com/office/drawing/2014/main" id="{D6E82B84-29AF-6689-FF0C-FB09D5319832}"/>
                  </a:ext>
                </a:extLst>
              </p14:cNvPr>
              <p14:cNvContentPartPr/>
              <p14:nvPr/>
            </p14:nvContentPartPr>
            <p14:xfrm>
              <a:off x="3520317" y="3542963"/>
              <a:ext cx="287820" cy="576180"/>
            </p14:xfrm>
          </p:contentPart>
        </mc:Choice>
        <mc:Fallback xmlns="">
          <p:pic>
            <p:nvPicPr>
              <p:cNvPr id="30" name="Input penna 29">
                <a:extLst>
                  <a:ext uri="{FF2B5EF4-FFF2-40B4-BE49-F238E27FC236}">
                    <a16:creationId xmlns:a16="http://schemas.microsoft.com/office/drawing/2014/main" id="{D6E82B84-29AF-6689-FF0C-FB09D5319832}"/>
                  </a:ext>
                </a:extLst>
              </p:cNvPr>
              <p:cNvPicPr/>
              <p:nvPr/>
            </p:nvPicPr>
            <p:blipFill>
              <a:blip r:embed="rId17"/>
              <a:stretch>
                <a:fillRect/>
              </a:stretch>
            </p:blipFill>
            <p:spPr>
              <a:xfrm>
                <a:off x="3457278" y="3165317"/>
                <a:ext cx="413539" cy="1331112"/>
              </a:xfrm>
              <a:prstGeom prst="rect">
                <a:avLst/>
              </a:prstGeom>
            </p:spPr>
          </p:pic>
        </mc:Fallback>
      </mc:AlternateContent>
      <p:grpSp>
        <p:nvGrpSpPr>
          <p:cNvPr id="34" name="Gruppo 33">
            <a:extLst>
              <a:ext uri="{FF2B5EF4-FFF2-40B4-BE49-F238E27FC236}">
                <a16:creationId xmlns:a16="http://schemas.microsoft.com/office/drawing/2014/main" id="{EDCD3A95-FCB7-758A-ADE0-4F0B38902CEC}"/>
              </a:ext>
            </a:extLst>
          </p:cNvPr>
          <p:cNvGrpSpPr/>
          <p:nvPr/>
        </p:nvGrpSpPr>
        <p:grpSpPr>
          <a:xfrm>
            <a:off x="3427977" y="3049943"/>
            <a:ext cx="994140" cy="2115720"/>
            <a:chOff x="2285318" y="2033295"/>
            <a:chExt cx="662760" cy="1410480"/>
          </a:xfrm>
        </p:grpSpPr>
        <mc:AlternateContent xmlns:mc="http://schemas.openxmlformats.org/markup-compatibility/2006" xmlns:p14="http://schemas.microsoft.com/office/powerpoint/2010/main" xmlns:aink="http://schemas.microsoft.com/office/drawing/2016/ink">
          <mc:Choice Requires="p14 aink">
            <p:contentPart p14:bwMode="auto" r:id="rId18">
              <p14:nvContentPartPr>
                <p14:cNvPr id="27" name="Input penna 26">
                  <a:extLst>
                    <a:ext uri="{FF2B5EF4-FFF2-40B4-BE49-F238E27FC236}">
                      <a16:creationId xmlns:a16="http://schemas.microsoft.com/office/drawing/2014/main" id="{0CC800C8-7ED4-9856-B947-66D77D1A6491}"/>
                    </a:ext>
                  </a:extLst>
                </p14:cNvPr>
                <p14:cNvContentPartPr/>
                <p14:nvPr/>
              </p14:nvContentPartPr>
              <p14:xfrm>
                <a:off x="2480078" y="2063535"/>
                <a:ext cx="439920" cy="323640"/>
              </p14:xfrm>
            </p:contentPart>
          </mc:Choice>
          <mc:Fallback xmlns="">
            <p:pic>
              <p:nvPicPr>
                <p:cNvPr id="27" name="Input penna 26">
                  <a:extLst>
                    <a:ext uri="{FF2B5EF4-FFF2-40B4-BE49-F238E27FC236}">
                      <a16:creationId xmlns:a16="http://schemas.microsoft.com/office/drawing/2014/main" id="{0CC800C8-7ED4-9856-B947-66D77D1A6491}"/>
                    </a:ext>
                  </a:extLst>
                </p:cNvPr>
                <p:cNvPicPr/>
                <p:nvPr/>
              </p:nvPicPr>
              <p:blipFill>
                <a:blip r:embed="rId19"/>
                <a:stretch>
                  <a:fillRect/>
                </a:stretch>
              </p:blipFill>
              <p:spPr>
                <a:xfrm>
                  <a:off x="2438078" y="1811442"/>
                  <a:ext cx="523680" cy="82758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0">
              <p14:nvContentPartPr>
                <p14:cNvPr id="28" name="Input penna 27">
                  <a:extLst>
                    <a:ext uri="{FF2B5EF4-FFF2-40B4-BE49-F238E27FC236}">
                      <a16:creationId xmlns:a16="http://schemas.microsoft.com/office/drawing/2014/main" id="{DEE68D54-1505-B30B-564E-41AC6767E1EB}"/>
                    </a:ext>
                  </a:extLst>
                </p14:cNvPr>
                <p14:cNvContentPartPr/>
                <p14:nvPr/>
              </p14:nvContentPartPr>
              <p14:xfrm>
                <a:off x="2630918" y="2033295"/>
                <a:ext cx="317160" cy="187200"/>
              </p14:xfrm>
            </p:contentPart>
          </mc:Choice>
          <mc:Fallback xmlns="">
            <p:pic>
              <p:nvPicPr>
                <p:cNvPr id="28" name="Input penna 27">
                  <a:extLst>
                    <a:ext uri="{FF2B5EF4-FFF2-40B4-BE49-F238E27FC236}">
                      <a16:creationId xmlns:a16="http://schemas.microsoft.com/office/drawing/2014/main" id="{DEE68D54-1505-B30B-564E-41AC6767E1EB}"/>
                    </a:ext>
                  </a:extLst>
                </p:cNvPr>
                <p:cNvPicPr/>
                <p:nvPr/>
              </p:nvPicPr>
              <p:blipFill>
                <a:blip r:embed="rId21"/>
                <a:stretch>
                  <a:fillRect/>
                </a:stretch>
              </p:blipFill>
              <p:spPr>
                <a:xfrm>
                  <a:off x="2588966" y="1781295"/>
                  <a:ext cx="400825" cy="6909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2">
              <p14:nvContentPartPr>
                <p14:cNvPr id="32" name="Input penna 31">
                  <a:extLst>
                    <a:ext uri="{FF2B5EF4-FFF2-40B4-BE49-F238E27FC236}">
                      <a16:creationId xmlns:a16="http://schemas.microsoft.com/office/drawing/2014/main" id="{EA3580AE-0C79-7979-4CFF-3FAFF435DBEC}"/>
                    </a:ext>
                  </a:extLst>
                </p14:cNvPr>
                <p14:cNvContentPartPr/>
                <p14:nvPr/>
              </p14:nvContentPartPr>
              <p14:xfrm>
                <a:off x="2285318" y="2671575"/>
                <a:ext cx="157680" cy="772200"/>
              </p14:xfrm>
            </p:contentPart>
          </mc:Choice>
          <mc:Fallback xmlns="">
            <p:pic>
              <p:nvPicPr>
                <p:cNvPr id="32" name="Input penna 31">
                  <a:extLst>
                    <a:ext uri="{FF2B5EF4-FFF2-40B4-BE49-F238E27FC236}">
                      <a16:creationId xmlns:a16="http://schemas.microsoft.com/office/drawing/2014/main" id="{EA3580AE-0C79-7979-4CFF-3FAFF435DBEC}"/>
                    </a:ext>
                  </a:extLst>
                </p:cNvPr>
                <p:cNvPicPr/>
                <p:nvPr/>
              </p:nvPicPr>
              <p:blipFill>
                <a:blip r:embed="rId23"/>
                <a:stretch>
                  <a:fillRect/>
                </a:stretch>
              </p:blipFill>
              <p:spPr>
                <a:xfrm>
                  <a:off x="2243318" y="2419614"/>
                  <a:ext cx="241440" cy="1275882"/>
                </a:xfrm>
                <a:prstGeom prst="rect">
                  <a:avLst/>
                </a:prstGeom>
              </p:spPr>
            </p:pic>
          </mc:Fallback>
        </mc:AlternateContent>
      </p:grpSp>
      <mc:AlternateContent xmlns:mc="http://schemas.openxmlformats.org/markup-compatibility/2006" xmlns:p14="http://schemas.microsoft.com/office/powerpoint/2010/main" xmlns:aink="http://schemas.microsoft.com/office/drawing/2016/ink">
        <mc:Choice Requires="p14 aink">
          <p:contentPart p14:bwMode="auto" r:id="rId24">
            <p14:nvContentPartPr>
              <p14:cNvPr id="33" name="Input penna 32">
                <a:extLst>
                  <a:ext uri="{FF2B5EF4-FFF2-40B4-BE49-F238E27FC236}">
                    <a16:creationId xmlns:a16="http://schemas.microsoft.com/office/drawing/2014/main" id="{413DE870-CFAC-F197-DABE-913DEE37D59A}"/>
                  </a:ext>
                </a:extLst>
              </p14:cNvPr>
              <p14:cNvContentPartPr/>
              <p14:nvPr/>
            </p14:nvContentPartPr>
            <p14:xfrm>
              <a:off x="3522477" y="5015003"/>
              <a:ext cx="1782540" cy="990360"/>
            </p14:xfrm>
          </p:contentPart>
        </mc:Choice>
        <mc:Fallback xmlns="">
          <p:pic>
            <p:nvPicPr>
              <p:cNvPr id="33" name="Input penna 32">
                <a:extLst>
                  <a:ext uri="{FF2B5EF4-FFF2-40B4-BE49-F238E27FC236}">
                    <a16:creationId xmlns:a16="http://schemas.microsoft.com/office/drawing/2014/main" id="{413DE870-CFAC-F197-DABE-913DEE37D59A}"/>
                  </a:ext>
                </a:extLst>
              </p:cNvPr>
              <p:cNvPicPr/>
              <p:nvPr/>
            </p:nvPicPr>
            <p:blipFill>
              <a:blip r:embed="rId25"/>
              <a:stretch>
                <a:fillRect/>
              </a:stretch>
            </p:blipFill>
            <p:spPr>
              <a:xfrm>
                <a:off x="3459471" y="4637140"/>
                <a:ext cx="1908193" cy="1745725"/>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6">
            <p14:nvContentPartPr>
              <p14:cNvPr id="35" name="Input penna 34">
                <a:extLst>
                  <a:ext uri="{FF2B5EF4-FFF2-40B4-BE49-F238E27FC236}">
                    <a16:creationId xmlns:a16="http://schemas.microsoft.com/office/drawing/2014/main" id="{78CB9129-FA7E-0ED2-3B9D-5221101308B3}"/>
                  </a:ext>
                </a:extLst>
              </p14:cNvPr>
              <p14:cNvContentPartPr/>
              <p14:nvPr/>
            </p14:nvContentPartPr>
            <p14:xfrm>
              <a:off x="2215677" y="5957843"/>
              <a:ext cx="1303560" cy="1275480"/>
            </p14:xfrm>
          </p:contentPart>
        </mc:Choice>
        <mc:Fallback xmlns="">
          <p:pic>
            <p:nvPicPr>
              <p:cNvPr id="35" name="Input penna 34">
                <a:extLst>
                  <a:ext uri="{FF2B5EF4-FFF2-40B4-BE49-F238E27FC236}">
                    <a16:creationId xmlns:a16="http://schemas.microsoft.com/office/drawing/2014/main" id="{78CB9129-FA7E-0ED2-3B9D-5221101308B3}"/>
                  </a:ext>
                </a:extLst>
              </p:cNvPr>
              <p:cNvPicPr/>
              <p:nvPr/>
            </p:nvPicPr>
            <p:blipFill>
              <a:blip r:embed="rId27"/>
              <a:stretch>
                <a:fillRect/>
              </a:stretch>
            </p:blipFill>
            <p:spPr>
              <a:xfrm>
                <a:off x="2152677" y="5579950"/>
                <a:ext cx="1429200" cy="2030907"/>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28">
            <p14:nvContentPartPr>
              <p14:cNvPr id="36" name="Input penna 35">
                <a:extLst>
                  <a:ext uri="{FF2B5EF4-FFF2-40B4-BE49-F238E27FC236}">
                    <a16:creationId xmlns:a16="http://schemas.microsoft.com/office/drawing/2014/main" id="{2394E35A-4FB8-39F3-86A2-1B18E9464287}"/>
                  </a:ext>
                </a:extLst>
              </p14:cNvPr>
              <p14:cNvContentPartPr/>
              <p14:nvPr/>
            </p14:nvContentPartPr>
            <p14:xfrm>
              <a:off x="3221157" y="5936243"/>
              <a:ext cx="286200" cy="580500"/>
            </p14:xfrm>
          </p:contentPart>
        </mc:Choice>
        <mc:Fallback xmlns="">
          <p:pic>
            <p:nvPicPr>
              <p:cNvPr id="36" name="Input penna 35">
                <a:extLst>
                  <a:ext uri="{FF2B5EF4-FFF2-40B4-BE49-F238E27FC236}">
                    <a16:creationId xmlns:a16="http://schemas.microsoft.com/office/drawing/2014/main" id="{2394E35A-4FB8-39F3-86A2-1B18E9464287}"/>
                  </a:ext>
                </a:extLst>
              </p:cNvPr>
              <p:cNvPicPr/>
              <p:nvPr/>
            </p:nvPicPr>
            <p:blipFill>
              <a:blip r:embed="rId29"/>
              <a:stretch>
                <a:fillRect/>
              </a:stretch>
            </p:blipFill>
            <p:spPr>
              <a:xfrm>
                <a:off x="3158157" y="5558126"/>
                <a:ext cx="411840" cy="1336374"/>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0">
            <p14:nvContentPartPr>
              <p14:cNvPr id="37" name="Input penna 36">
                <a:extLst>
                  <a:ext uri="{FF2B5EF4-FFF2-40B4-BE49-F238E27FC236}">
                    <a16:creationId xmlns:a16="http://schemas.microsoft.com/office/drawing/2014/main" id="{806500CC-CEA9-96ED-65F4-0E443B5C3864}"/>
                  </a:ext>
                </a:extLst>
              </p14:cNvPr>
              <p14:cNvContentPartPr/>
              <p14:nvPr/>
            </p14:nvContentPartPr>
            <p14:xfrm>
              <a:off x="3025677" y="5970803"/>
              <a:ext cx="502200" cy="513000"/>
            </p14:xfrm>
          </p:contentPart>
        </mc:Choice>
        <mc:Fallback xmlns="">
          <p:pic>
            <p:nvPicPr>
              <p:cNvPr id="37" name="Input penna 36">
                <a:extLst>
                  <a:ext uri="{FF2B5EF4-FFF2-40B4-BE49-F238E27FC236}">
                    <a16:creationId xmlns:a16="http://schemas.microsoft.com/office/drawing/2014/main" id="{806500CC-CEA9-96ED-65F4-0E443B5C3864}"/>
                  </a:ext>
                </a:extLst>
              </p:cNvPr>
              <p:cNvPicPr/>
              <p:nvPr/>
            </p:nvPicPr>
            <p:blipFill>
              <a:blip r:embed="rId31"/>
              <a:stretch>
                <a:fillRect/>
              </a:stretch>
            </p:blipFill>
            <p:spPr>
              <a:xfrm>
                <a:off x="2962677" y="5592803"/>
                <a:ext cx="627840" cy="126864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32">
            <p14:nvContentPartPr>
              <p14:cNvPr id="38" name="Input penna 37">
                <a:extLst>
                  <a:ext uri="{FF2B5EF4-FFF2-40B4-BE49-F238E27FC236}">
                    <a16:creationId xmlns:a16="http://schemas.microsoft.com/office/drawing/2014/main" id="{892D1C58-605F-7D46-82FB-74C95A41DEDD}"/>
                  </a:ext>
                </a:extLst>
              </p14:cNvPr>
              <p14:cNvContentPartPr/>
              <p14:nvPr/>
            </p14:nvContentPartPr>
            <p14:xfrm>
              <a:off x="2298297" y="6298043"/>
              <a:ext cx="1038960" cy="945000"/>
            </p14:xfrm>
          </p:contentPart>
        </mc:Choice>
        <mc:Fallback xmlns="">
          <p:pic>
            <p:nvPicPr>
              <p:cNvPr id="38" name="Input penna 37">
                <a:extLst>
                  <a:ext uri="{FF2B5EF4-FFF2-40B4-BE49-F238E27FC236}">
                    <a16:creationId xmlns:a16="http://schemas.microsoft.com/office/drawing/2014/main" id="{892D1C58-605F-7D46-82FB-74C95A41DEDD}"/>
                  </a:ext>
                </a:extLst>
              </p:cNvPr>
              <p:cNvPicPr/>
              <p:nvPr/>
            </p:nvPicPr>
            <p:blipFill>
              <a:blip r:embed="rId33"/>
              <a:stretch>
                <a:fillRect/>
              </a:stretch>
            </p:blipFill>
            <p:spPr>
              <a:xfrm>
                <a:off x="2235297" y="5920043"/>
                <a:ext cx="1164600" cy="1700640"/>
              </a:xfrm>
              <a:prstGeom prst="rect">
                <a:avLst/>
              </a:prstGeom>
            </p:spPr>
          </p:pic>
        </mc:Fallback>
      </mc:AlternateContent>
    </p:spTree>
    <p:extLst>
      <p:ext uri="{BB962C8B-B14F-4D97-AF65-F5344CB8AC3E}">
        <p14:creationId xmlns:p14="http://schemas.microsoft.com/office/powerpoint/2010/main" val="22404384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Segnaposto numero diapositiva 3">
            <a:extLst>
              <a:ext uri="{FF2B5EF4-FFF2-40B4-BE49-F238E27FC236}">
                <a16:creationId xmlns:a16="http://schemas.microsoft.com/office/drawing/2014/main" id="{BBAB2849-DD27-B26B-89E8-D81BA2B27F42}"/>
              </a:ext>
            </a:extLst>
          </p:cNvPr>
          <p:cNvSpPr>
            <a:spLocks noGrp="1"/>
          </p:cNvSpPr>
          <p:nvPr>
            <p:ph type="sldNum" sz="quarter" idx="12"/>
          </p:nvPr>
        </p:nvSpPr>
        <p:spPr>
          <a:xfrm>
            <a:off x="12915900" y="9534526"/>
            <a:ext cx="4114800" cy="547688"/>
          </a:xfrm>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56</a:t>
            </a:fld>
            <a:endParaRPr lang="it-IT"/>
          </a:p>
        </p:txBody>
      </p:sp>
      <p:sp>
        <p:nvSpPr>
          <p:cNvPr id="8" name="CasellaDiTesto 7">
            <a:extLst>
              <a:ext uri="{FF2B5EF4-FFF2-40B4-BE49-F238E27FC236}">
                <a16:creationId xmlns:a16="http://schemas.microsoft.com/office/drawing/2014/main" id="{35840962-D305-33F1-F65E-6440CBAFC68A}"/>
              </a:ext>
            </a:extLst>
          </p:cNvPr>
          <p:cNvSpPr txBox="1"/>
          <p:nvPr/>
        </p:nvSpPr>
        <p:spPr>
          <a:xfrm>
            <a:off x="787074" y="1323418"/>
            <a:ext cx="16713852" cy="646331"/>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17" rtl="0" eaLnBrk="1" fontAlgn="auto" latinLnBrk="0" hangingPunct="1">
              <a:lnSpc>
                <a:spcPct val="100000"/>
              </a:lnSpc>
              <a:spcBef>
                <a:spcPts val="0"/>
              </a:spcBef>
              <a:spcAft>
                <a:spcPts val="0"/>
              </a:spcAft>
              <a:buClrTx/>
              <a:buSzTx/>
              <a:buFontTx/>
              <a:buNone/>
              <a:tabLst/>
              <a:defRPr/>
            </a:pPr>
            <a:r>
              <a:rPr kumimoji="0" lang="it-IT" sz="3600" b="1" i="0" u="none" strike="noStrike" kern="1200" cap="none" spc="0" normalizeH="0" baseline="0" noProof="0">
                <a:ln>
                  <a:noFill/>
                </a:ln>
                <a:effectLst/>
                <a:uLnTx/>
                <a:uFillTx/>
                <a:latin typeface="Century Gothic" panose="020B0502020202020204" pitchFamily="34" charset="0"/>
              </a:rPr>
              <a:t>MAIN SOURCES OF UNCERTAINTY IN</a:t>
            </a:r>
            <a:r>
              <a:rPr kumimoji="0" lang="it-IT" sz="3600" b="1" i="0" u="none" strike="noStrike" kern="1200" cap="none" spc="0" normalizeH="0" noProof="0">
                <a:ln>
                  <a:noFill/>
                </a:ln>
                <a:effectLst/>
                <a:uLnTx/>
                <a:uFillTx/>
                <a:latin typeface="Century Gothic" panose="020B0502020202020204" pitchFamily="34" charset="0"/>
              </a:rPr>
              <a:t> WASTE </a:t>
            </a:r>
            <a:r>
              <a:rPr lang="it-IT" sz="3600" b="1">
                <a:latin typeface="Century Gothic" panose="020B0502020202020204" pitchFamily="34" charset="0"/>
              </a:rPr>
              <a:t>CHARACTERIZATION</a:t>
            </a:r>
            <a:endParaRPr kumimoji="0" lang="it-IT" sz="3600" b="1" i="0" u="none" strike="noStrike" kern="1200" cap="none" spc="0" normalizeH="0" baseline="0" noProof="0">
              <a:ln>
                <a:noFill/>
              </a:ln>
              <a:effectLst/>
              <a:uLnTx/>
              <a:uFillTx/>
              <a:latin typeface="Century Gothic" panose="020B0502020202020204" pitchFamily="34" charset="0"/>
            </a:endParaRPr>
          </a:p>
        </p:txBody>
      </p:sp>
      <p:graphicFrame>
        <p:nvGraphicFramePr>
          <p:cNvPr id="9" name="Diagramma 8">
            <a:extLst>
              <a:ext uri="{FF2B5EF4-FFF2-40B4-BE49-F238E27FC236}">
                <a16:creationId xmlns:a16="http://schemas.microsoft.com/office/drawing/2014/main" id="{6E802E40-C7C0-59AE-C6B6-EE94520EBE11}"/>
              </a:ext>
            </a:extLst>
          </p:cNvPr>
          <p:cNvGraphicFramePr/>
          <p:nvPr/>
        </p:nvGraphicFramePr>
        <p:xfrm>
          <a:off x="241646" y="2333143"/>
          <a:ext cx="17635023" cy="32946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pSp>
        <p:nvGrpSpPr>
          <p:cNvPr id="10" name="Gruppo 9">
            <a:extLst>
              <a:ext uri="{FF2B5EF4-FFF2-40B4-BE49-F238E27FC236}">
                <a16:creationId xmlns:a16="http://schemas.microsoft.com/office/drawing/2014/main" id="{CFF69219-831D-3B91-4160-07E1D7E83479}"/>
              </a:ext>
            </a:extLst>
          </p:cNvPr>
          <p:cNvGrpSpPr/>
          <p:nvPr/>
        </p:nvGrpSpPr>
        <p:grpSpPr>
          <a:xfrm>
            <a:off x="325619" y="5109755"/>
            <a:ext cx="2599529" cy="1542635"/>
            <a:chOff x="217079" y="3406503"/>
            <a:chExt cx="1733019" cy="1028423"/>
          </a:xfrm>
        </p:grpSpPr>
        <p:sp>
          <p:nvSpPr>
            <p:cNvPr id="11" name="CasellaDiTesto 10">
              <a:extLst>
                <a:ext uri="{FF2B5EF4-FFF2-40B4-BE49-F238E27FC236}">
                  <a16:creationId xmlns:a16="http://schemas.microsoft.com/office/drawing/2014/main" id="{97B03C38-4415-E271-D9C0-47707DBBCE46}"/>
                </a:ext>
              </a:extLst>
            </p:cNvPr>
            <p:cNvSpPr txBox="1"/>
            <p:nvPr/>
          </p:nvSpPr>
          <p:spPr>
            <a:xfrm>
              <a:off x="534321" y="3406503"/>
              <a:ext cx="1415777" cy="102842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it-IT" sz="2100"/>
                <a:t>HETEROGENEITY</a:t>
              </a:r>
            </a:p>
            <a:p>
              <a:pPr>
                <a:lnSpc>
                  <a:spcPct val="150000"/>
                </a:lnSpc>
              </a:pPr>
              <a:r>
                <a:rPr lang="it-IT" sz="2100"/>
                <a:t>HUMAN DRIVEN</a:t>
              </a:r>
            </a:p>
            <a:p>
              <a:pPr>
                <a:lnSpc>
                  <a:spcPct val="150000"/>
                </a:lnSpc>
              </a:pPr>
              <a:r>
                <a:rPr lang="it-IT" sz="2100"/>
                <a:t>EQUIPMENT</a:t>
              </a:r>
            </a:p>
          </p:txBody>
        </p:sp>
        <p:sp>
          <p:nvSpPr>
            <p:cNvPr id="12" name="Freccia in giù 11">
              <a:extLst>
                <a:ext uri="{FF2B5EF4-FFF2-40B4-BE49-F238E27FC236}">
                  <a16:creationId xmlns:a16="http://schemas.microsoft.com/office/drawing/2014/main" id="{7F631484-500E-8C99-183C-EAAD3FDEB73E}"/>
                </a:ext>
              </a:extLst>
            </p:cNvPr>
            <p:cNvSpPr/>
            <p:nvPr/>
          </p:nvSpPr>
          <p:spPr>
            <a:xfrm rot="10800000">
              <a:off x="217079" y="3406503"/>
              <a:ext cx="317241" cy="1028422"/>
            </a:xfrm>
            <a:prstGeom prst="downArrow">
              <a:avLst/>
            </a:prstGeom>
            <a:gradFill flip="none" rotWithShape="1">
              <a:gsLst>
                <a:gs pos="36000">
                  <a:schemeClr val="bg1">
                    <a:lumMod val="95000"/>
                  </a:schemeClr>
                </a:gs>
                <a:gs pos="58000">
                  <a:schemeClr val="tx1">
                    <a:lumMod val="50000"/>
                    <a:lumOff val="50000"/>
                  </a:schemeClr>
                </a:gs>
                <a:gs pos="89000">
                  <a:schemeClr val="tx1">
                    <a:lumMod val="95000"/>
                    <a:lumOff val="5000"/>
                  </a:schemeClr>
                </a:gs>
                <a:gs pos="100000">
                  <a:schemeClr val="tx1">
                    <a:lumMod val="85000"/>
                    <a:lumOff val="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grpSp>
      <p:grpSp>
        <p:nvGrpSpPr>
          <p:cNvPr id="13" name="Gruppo 12">
            <a:extLst>
              <a:ext uri="{FF2B5EF4-FFF2-40B4-BE49-F238E27FC236}">
                <a16:creationId xmlns:a16="http://schemas.microsoft.com/office/drawing/2014/main" id="{71C9619F-9CB7-AF15-B0B2-F563D49D4523}"/>
              </a:ext>
            </a:extLst>
          </p:cNvPr>
          <p:cNvGrpSpPr/>
          <p:nvPr/>
        </p:nvGrpSpPr>
        <p:grpSpPr>
          <a:xfrm>
            <a:off x="4114799" y="5109753"/>
            <a:ext cx="2599529" cy="1542633"/>
            <a:chOff x="217079" y="3406503"/>
            <a:chExt cx="1733019" cy="1028422"/>
          </a:xfrm>
        </p:grpSpPr>
        <p:sp>
          <p:nvSpPr>
            <p:cNvPr id="14" name="CasellaDiTesto 13">
              <a:extLst>
                <a:ext uri="{FF2B5EF4-FFF2-40B4-BE49-F238E27FC236}">
                  <a16:creationId xmlns:a16="http://schemas.microsoft.com/office/drawing/2014/main" id="{6BE8DD5B-70B5-6E3C-E6E6-E35CF42A130A}"/>
                </a:ext>
              </a:extLst>
            </p:cNvPr>
            <p:cNvSpPr txBox="1"/>
            <p:nvPr/>
          </p:nvSpPr>
          <p:spPr>
            <a:xfrm>
              <a:off x="534321" y="3406503"/>
              <a:ext cx="1415777" cy="705258"/>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it-IT" sz="2100"/>
                <a:t>EQUIPMENT</a:t>
              </a:r>
            </a:p>
            <a:p>
              <a:pPr>
                <a:lnSpc>
                  <a:spcPct val="150000"/>
                </a:lnSpc>
              </a:pPr>
              <a:r>
                <a:rPr lang="it-IT" sz="2100"/>
                <a:t>HUMAN DRIVEN</a:t>
              </a:r>
            </a:p>
          </p:txBody>
        </p:sp>
        <p:sp>
          <p:nvSpPr>
            <p:cNvPr id="15" name="Freccia in giù 14">
              <a:extLst>
                <a:ext uri="{FF2B5EF4-FFF2-40B4-BE49-F238E27FC236}">
                  <a16:creationId xmlns:a16="http://schemas.microsoft.com/office/drawing/2014/main" id="{942018AC-2774-AA1D-32C6-484AAC7E247E}"/>
                </a:ext>
              </a:extLst>
            </p:cNvPr>
            <p:cNvSpPr/>
            <p:nvPr/>
          </p:nvSpPr>
          <p:spPr>
            <a:xfrm rot="10800000">
              <a:off x="217079" y="3406503"/>
              <a:ext cx="317241" cy="1028422"/>
            </a:xfrm>
            <a:prstGeom prst="downArrow">
              <a:avLst/>
            </a:prstGeom>
            <a:gradFill flip="none" rotWithShape="1">
              <a:gsLst>
                <a:gs pos="36000">
                  <a:schemeClr val="bg1">
                    <a:lumMod val="95000"/>
                  </a:schemeClr>
                </a:gs>
                <a:gs pos="58000">
                  <a:schemeClr val="tx1">
                    <a:lumMod val="50000"/>
                    <a:lumOff val="50000"/>
                  </a:schemeClr>
                </a:gs>
                <a:gs pos="89000">
                  <a:schemeClr val="tx1">
                    <a:lumMod val="95000"/>
                    <a:lumOff val="5000"/>
                  </a:schemeClr>
                </a:gs>
                <a:gs pos="100000">
                  <a:schemeClr val="tx1">
                    <a:lumMod val="85000"/>
                    <a:lumOff val="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grpSp>
      <p:grpSp>
        <p:nvGrpSpPr>
          <p:cNvPr id="16" name="Gruppo 15">
            <a:extLst>
              <a:ext uri="{FF2B5EF4-FFF2-40B4-BE49-F238E27FC236}">
                <a16:creationId xmlns:a16="http://schemas.microsoft.com/office/drawing/2014/main" id="{DA885DBF-ACEF-FBEE-EAB3-369EE75F5525}"/>
              </a:ext>
            </a:extLst>
          </p:cNvPr>
          <p:cNvGrpSpPr/>
          <p:nvPr/>
        </p:nvGrpSpPr>
        <p:grpSpPr>
          <a:xfrm>
            <a:off x="7838783" y="5109754"/>
            <a:ext cx="2599529" cy="1542635"/>
            <a:chOff x="217079" y="3406503"/>
            <a:chExt cx="1733019" cy="1028423"/>
          </a:xfrm>
        </p:grpSpPr>
        <p:sp>
          <p:nvSpPr>
            <p:cNvPr id="17" name="CasellaDiTesto 16">
              <a:extLst>
                <a:ext uri="{FF2B5EF4-FFF2-40B4-BE49-F238E27FC236}">
                  <a16:creationId xmlns:a16="http://schemas.microsoft.com/office/drawing/2014/main" id="{A9561490-1BC0-F0CA-17CC-008C83853A7B}"/>
                </a:ext>
              </a:extLst>
            </p:cNvPr>
            <p:cNvSpPr txBox="1"/>
            <p:nvPr/>
          </p:nvSpPr>
          <p:spPr>
            <a:xfrm>
              <a:off x="534321" y="3406503"/>
              <a:ext cx="1415777" cy="102842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it-IT" sz="2100"/>
                <a:t>HETEROGENEITYEQUIPMENT</a:t>
              </a:r>
            </a:p>
            <a:p>
              <a:pPr>
                <a:lnSpc>
                  <a:spcPct val="150000"/>
                </a:lnSpc>
              </a:pPr>
              <a:r>
                <a:rPr lang="it-IT" sz="2100"/>
                <a:t>HUMAN DRIVEN</a:t>
              </a:r>
            </a:p>
          </p:txBody>
        </p:sp>
        <p:sp>
          <p:nvSpPr>
            <p:cNvPr id="18" name="Freccia in giù 17">
              <a:extLst>
                <a:ext uri="{FF2B5EF4-FFF2-40B4-BE49-F238E27FC236}">
                  <a16:creationId xmlns:a16="http://schemas.microsoft.com/office/drawing/2014/main" id="{8805801F-C466-9636-8DAD-B7971EB16FC8}"/>
                </a:ext>
              </a:extLst>
            </p:cNvPr>
            <p:cNvSpPr/>
            <p:nvPr/>
          </p:nvSpPr>
          <p:spPr>
            <a:xfrm rot="10800000">
              <a:off x="217079" y="3406503"/>
              <a:ext cx="317241" cy="1028422"/>
            </a:xfrm>
            <a:prstGeom prst="downArrow">
              <a:avLst/>
            </a:prstGeom>
            <a:gradFill flip="none" rotWithShape="1">
              <a:gsLst>
                <a:gs pos="36000">
                  <a:schemeClr val="bg1">
                    <a:lumMod val="95000"/>
                  </a:schemeClr>
                </a:gs>
                <a:gs pos="58000">
                  <a:schemeClr val="tx1">
                    <a:lumMod val="50000"/>
                    <a:lumOff val="50000"/>
                  </a:schemeClr>
                </a:gs>
                <a:gs pos="89000">
                  <a:schemeClr val="tx1">
                    <a:lumMod val="95000"/>
                    <a:lumOff val="5000"/>
                  </a:schemeClr>
                </a:gs>
                <a:gs pos="100000">
                  <a:schemeClr val="tx1">
                    <a:lumMod val="85000"/>
                    <a:lumOff val="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grpSp>
      <p:grpSp>
        <p:nvGrpSpPr>
          <p:cNvPr id="19" name="Gruppo 18">
            <a:extLst>
              <a:ext uri="{FF2B5EF4-FFF2-40B4-BE49-F238E27FC236}">
                <a16:creationId xmlns:a16="http://schemas.microsoft.com/office/drawing/2014/main" id="{F4F546EB-9E7A-A291-6601-9B520E65DF03}"/>
              </a:ext>
            </a:extLst>
          </p:cNvPr>
          <p:cNvGrpSpPr/>
          <p:nvPr/>
        </p:nvGrpSpPr>
        <p:grpSpPr>
          <a:xfrm>
            <a:off x="11573677" y="5143499"/>
            <a:ext cx="2599529" cy="1542635"/>
            <a:chOff x="217079" y="3406503"/>
            <a:chExt cx="1733019" cy="1028423"/>
          </a:xfrm>
        </p:grpSpPr>
        <p:sp>
          <p:nvSpPr>
            <p:cNvPr id="20" name="CasellaDiTesto 19">
              <a:extLst>
                <a:ext uri="{FF2B5EF4-FFF2-40B4-BE49-F238E27FC236}">
                  <a16:creationId xmlns:a16="http://schemas.microsoft.com/office/drawing/2014/main" id="{8AA5F385-2F4C-3DD2-7AFE-BC295178E9E9}"/>
                </a:ext>
              </a:extLst>
            </p:cNvPr>
            <p:cNvSpPr txBox="1"/>
            <p:nvPr/>
          </p:nvSpPr>
          <p:spPr>
            <a:xfrm>
              <a:off x="534321" y="3406503"/>
              <a:ext cx="1415777" cy="1028423"/>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it-IT" sz="2100"/>
                <a:t>EQUIPMENT</a:t>
              </a:r>
            </a:p>
            <a:p>
              <a:pPr>
                <a:lnSpc>
                  <a:spcPct val="150000"/>
                </a:lnSpc>
              </a:pPr>
              <a:r>
                <a:rPr lang="it-IT" sz="2100"/>
                <a:t>HUMAN DRIVEN</a:t>
              </a:r>
            </a:p>
            <a:p>
              <a:pPr>
                <a:lnSpc>
                  <a:spcPct val="150000"/>
                </a:lnSpc>
              </a:pPr>
              <a:r>
                <a:rPr lang="it-IT" sz="2100"/>
                <a:t>HETEROGENEITY</a:t>
              </a:r>
            </a:p>
          </p:txBody>
        </p:sp>
        <p:sp>
          <p:nvSpPr>
            <p:cNvPr id="21" name="Freccia in giù 20">
              <a:extLst>
                <a:ext uri="{FF2B5EF4-FFF2-40B4-BE49-F238E27FC236}">
                  <a16:creationId xmlns:a16="http://schemas.microsoft.com/office/drawing/2014/main" id="{6C0D395C-3E6A-1484-9688-095EF68C5C37}"/>
                </a:ext>
              </a:extLst>
            </p:cNvPr>
            <p:cNvSpPr/>
            <p:nvPr/>
          </p:nvSpPr>
          <p:spPr>
            <a:xfrm rot="10800000">
              <a:off x="217079" y="3406503"/>
              <a:ext cx="317241" cy="1028422"/>
            </a:xfrm>
            <a:prstGeom prst="downArrow">
              <a:avLst/>
            </a:prstGeom>
            <a:gradFill flip="none" rotWithShape="1">
              <a:gsLst>
                <a:gs pos="36000">
                  <a:schemeClr val="bg1">
                    <a:lumMod val="95000"/>
                  </a:schemeClr>
                </a:gs>
                <a:gs pos="58000">
                  <a:schemeClr val="tx1">
                    <a:lumMod val="50000"/>
                    <a:lumOff val="50000"/>
                  </a:schemeClr>
                </a:gs>
                <a:gs pos="89000">
                  <a:schemeClr val="tx1">
                    <a:lumMod val="95000"/>
                    <a:lumOff val="5000"/>
                  </a:schemeClr>
                </a:gs>
                <a:gs pos="100000">
                  <a:schemeClr val="tx1">
                    <a:lumMod val="85000"/>
                    <a:lumOff val="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grpSp>
      <p:grpSp>
        <p:nvGrpSpPr>
          <p:cNvPr id="22" name="Gruppo 21">
            <a:extLst>
              <a:ext uri="{FF2B5EF4-FFF2-40B4-BE49-F238E27FC236}">
                <a16:creationId xmlns:a16="http://schemas.microsoft.com/office/drawing/2014/main" id="{7B7EA047-397F-A6F9-C512-5A34BDD674ED}"/>
              </a:ext>
            </a:extLst>
          </p:cNvPr>
          <p:cNvGrpSpPr/>
          <p:nvPr/>
        </p:nvGrpSpPr>
        <p:grpSpPr>
          <a:xfrm>
            <a:off x="15277141" y="5143500"/>
            <a:ext cx="2599529" cy="1542633"/>
            <a:chOff x="217079" y="3406503"/>
            <a:chExt cx="1733019" cy="1028422"/>
          </a:xfrm>
        </p:grpSpPr>
        <p:sp>
          <p:nvSpPr>
            <p:cNvPr id="23" name="CasellaDiTesto 22">
              <a:extLst>
                <a:ext uri="{FF2B5EF4-FFF2-40B4-BE49-F238E27FC236}">
                  <a16:creationId xmlns:a16="http://schemas.microsoft.com/office/drawing/2014/main" id="{19425F51-CBD0-5DE6-E53B-740CF9E98C79}"/>
                </a:ext>
              </a:extLst>
            </p:cNvPr>
            <p:cNvSpPr txBox="1"/>
            <p:nvPr/>
          </p:nvSpPr>
          <p:spPr>
            <a:xfrm>
              <a:off x="534321" y="3406503"/>
              <a:ext cx="1415777" cy="382092"/>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nSpc>
                  <a:spcPct val="150000"/>
                </a:lnSpc>
              </a:pPr>
              <a:r>
                <a:rPr lang="it-IT" sz="2100"/>
                <a:t>HUMAN DRIVEN</a:t>
              </a:r>
            </a:p>
          </p:txBody>
        </p:sp>
        <p:sp>
          <p:nvSpPr>
            <p:cNvPr id="24" name="Freccia in giù 23">
              <a:extLst>
                <a:ext uri="{FF2B5EF4-FFF2-40B4-BE49-F238E27FC236}">
                  <a16:creationId xmlns:a16="http://schemas.microsoft.com/office/drawing/2014/main" id="{0DF6CFA0-9879-1BD0-FC71-71FFF09871A7}"/>
                </a:ext>
              </a:extLst>
            </p:cNvPr>
            <p:cNvSpPr/>
            <p:nvPr/>
          </p:nvSpPr>
          <p:spPr>
            <a:xfrm rot="10800000">
              <a:off x="217079" y="3406503"/>
              <a:ext cx="317241" cy="1028422"/>
            </a:xfrm>
            <a:prstGeom prst="downArrow">
              <a:avLst/>
            </a:prstGeom>
            <a:gradFill flip="none" rotWithShape="1">
              <a:gsLst>
                <a:gs pos="36000">
                  <a:schemeClr val="bg1">
                    <a:lumMod val="95000"/>
                  </a:schemeClr>
                </a:gs>
                <a:gs pos="58000">
                  <a:schemeClr val="tx1">
                    <a:lumMod val="50000"/>
                    <a:lumOff val="50000"/>
                  </a:schemeClr>
                </a:gs>
                <a:gs pos="89000">
                  <a:schemeClr val="tx1">
                    <a:lumMod val="95000"/>
                    <a:lumOff val="5000"/>
                  </a:schemeClr>
                </a:gs>
                <a:gs pos="100000">
                  <a:schemeClr val="tx1">
                    <a:lumMod val="85000"/>
                    <a:lumOff val="15000"/>
                  </a:schemeClr>
                </a:gs>
              </a:gsLst>
              <a:lin ang="54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endParaRPr lang="it-IT" sz="4050"/>
            </a:p>
          </p:txBody>
        </p:sp>
      </p:grpSp>
      <p:pic>
        <p:nvPicPr>
          <p:cNvPr id="25" name="Picture 2" descr="Inert Waste Recycling">
            <a:extLst>
              <a:ext uri="{FF2B5EF4-FFF2-40B4-BE49-F238E27FC236}">
                <a16:creationId xmlns:a16="http://schemas.microsoft.com/office/drawing/2014/main" id="{BEBEC94C-EB39-0AAC-0869-E57F11F41826}"/>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54912" t="174"/>
          <a:stretch/>
        </p:blipFill>
        <p:spPr bwMode="auto">
          <a:xfrm>
            <a:off x="0" y="6686132"/>
            <a:ext cx="3299322" cy="368004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6" name="Picture 2" descr="Sample storage in laboratory Stock Photo - Alamy">
            <a:extLst>
              <a:ext uri="{FF2B5EF4-FFF2-40B4-BE49-F238E27FC236}">
                <a16:creationId xmlns:a16="http://schemas.microsoft.com/office/drawing/2014/main" id="{E942C776-549D-201F-21CD-D78DAD4C33D4}"/>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0436" t="17641" r="12664" b="11326"/>
          <a:stretch/>
        </p:blipFill>
        <p:spPr bwMode="auto">
          <a:xfrm>
            <a:off x="4019128" y="6858146"/>
            <a:ext cx="2670563" cy="3377730"/>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7" name="Picture 6" descr="Laboratory Equipment in Uganda | Hospital Equipment | Medical Supplies in  Kampala Uganda | Ugabox.com">
            <a:extLst>
              <a:ext uri="{FF2B5EF4-FFF2-40B4-BE49-F238E27FC236}">
                <a16:creationId xmlns:a16="http://schemas.microsoft.com/office/drawing/2014/main" id="{4ECAF6DE-D0B2-75F2-67D9-A365CAB65A96}"/>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1206436" y="7043591"/>
            <a:ext cx="3809870" cy="2857401"/>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pic>
        <p:nvPicPr>
          <p:cNvPr id="28" name="Picture 8" descr="Shredded plastic waste at recycling plant - Stock Image - T820/0218 -  Science Photo Library">
            <a:extLst>
              <a:ext uri="{FF2B5EF4-FFF2-40B4-BE49-F238E27FC236}">
                <a16:creationId xmlns:a16="http://schemas.microsoft.com/office/drawing/2014/main" id="{C941CED6-8C24-5012-B256-362567805E06}"/>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14819" t="10559" r="14921" b="4894"/>
          <a:stretch/>
        </p:blipFill>
        <p:spPr bwMode="auto">
          <a:xfrm>
            <a:off x="7450166" y="7000462"/>
            <a:ext cx="3387666" cy="309309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29" name="Picture 10" descr="Più puzzled che bad: il cittadino di fronte al diritto ai tempi del  Covid-19 | La Fionda">
            <a:extLst>
              <a:ext uri="{FF2B5EF4-FFF2-40B4-BE49-F238E27FC236}">
                <a16:creationId xmlns:a16="http://schemas.microsoft.com/office/drawing/2014/main" id="{C4C268DB-B848-910C-FBDB-F28499BFBF37}"/>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51334"/>
          <a:stretch/>
        </p:blipFill>
        <p:spPr bwMode="auto">
          <a:xfrm>
            <a:off x="15515070" y="7043591"/>
            <a:ext cx="2300223" cy="3093098"/>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270307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C0F1997D-3FF3-1E7F-1D9E-020E9CA1E104}"/>
              </a:ext>
            </a:extLst>
          </p:cNvPr>
          <p:cNvPicPr>
            <a:picLocks noGrp="1" noChangeAspect="1"/>
          </p:cNvPicPr>
          <p:nvPr>
            <p:ph idx="1"/>
          </p:nvPr>
        </p:nvPicPr>
        <p:blipFill rotWithShape="1">
          <a:blip r:embed="rId2"/>
          <a:srcRect t="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30CE2CDD-D634-BC1C-269A-B3E0D9DB9522}"/>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57</a:t>
            </a:fld>
            <a:endParaRPr lang="en-US" sz="1200">
              <a:solidFill>
                <a:srgbClr val="FFFFFF"/>
              </a:solidFill>
            </a:endParaRPr>
          </a:p>
        </p:txBody>
      </p:sp>
    </p:spTree>
    <p:extLst>
      <p:ext uri="{BB962C8B-B14F-4D97-AF65-F5344CB8AC3E}">
        <p14:creationId xmlns:p14="http://schemas.microsoft.com/office/powerpoint/2010/main" val="73842223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58</a:t>
            </a:fld>
            <a:endParaRPr lang="it-IT"/>
          </a:p>
        </p:txBody>
      </p:sp>
      <mc:AlternateContent xmlns:mc="http://schemas.openxmlformats.org/markup-compatibility/2006" xmlns:p14="http://schemas.microsoft.com/office/powerpoint/2010/main" xmlns:aink="http://schemas.microsoft.com/office/drawing/2016/ink">
        <mc:Choice Requires="p14 aink">
          <p:contentPart p14:bwMode="auto" r:id="rId5">
            <p14:nvContentPartPr>
              <p14:cNvPr id="6" name="Input penna 5">
                <a:extLst>
                  <a:ext uri="{FF2B5EF4-FFF2-40B4-BE49-F238E27FC236}">
                    <a16:creationId xmlns:a16="http://schemas.microsoft.com/office/drawing/2014/main" id="{D8C53FDA-04BA-3CD1-1113-53674E0422A1}"/>
                  </a:ext>
                </a:extLst>
              </p14:cNvPr>
              <p14:cNvContentPartPr/>
              <p14:nvPr/>
            </p14:nvContentPartPr>
            <p14:xfrm>
              <a:off x="3142620" y="3462570"/>
              <a:ext cx="540" cy="540"/>
            </p14:xfrm>
          </p:contentPart>
        </mc:Choice>
        <mc:Fallback xmlns="">
          <p:pic>
            <p:nvPicPr>
              <p:cNvPr id="6" name="Input penna 5">
                <a:extLst>
                  <a:ext uri="{FF2B5EF4-FFF2-40B4-BE49-F238E27FC236}">
                    <a16:creationId xmlns:a16="http://schemas.microsoft.com/office/drawing/2014/main" id="{D8C53FDA-04BA-3CD1-1113-53674E0422A1}"/>
                  </a:ext>
                </a:extLst>
              </p:cNvPr>
              <p:cNvPicPr/>
              <p:nvPr/>
            </p:nvPicPr>
            <p:blipFill>
              <a:blip r:embed="rId6"/>
              <a:stretch>
                <a:fillRect/>
              </a:stretch>
            </p:blipFill>
            <p:spPr>
              <a:xfrm>
                <a:off x="3048120" y="2895570"/>
                <a:ext cx="189000" cy="1134000"/>
              </a:xfrm>
              <a:prstGeom prst="rect">
                <a:avLst/>
              </a:prstGeom>
            </p:spPr>
          </p:pic>
        </mc:Fallback>
      </mc:AlternateContent>
      <p:pic>
        <p:nvPicPr>
          <p:cNvPr id="8" name="Immagine 7">
            <a:extLst>
              <a:ext uri="{FF2B5EF4-FFF2-40B4-BE49-F238E27FC236}">
                <a16:creationId xmlns:a16="http://schemas.microsoft.com/office/drawing/2014/main" id="{9934DB38-73EF-BB03-F4BD-C788F3840370}"/>
              </a:ext>
            </a:extLst>
          </p:cNvPr>
          <p:cNvPicPr>
            <a:picLocks noChangeAspect="1"/>
          </p:cNvPicPr>
          <p:nvPr/>
        </p:nvPicPr>
        <p:blipFill>
          <a:blip r:embed="rId7"/>
          <a:stretch>
            <a:fillRect/>
          </a:stretch>
        </p:blipFill>
        <p:spPr>
          <a:xfrm>
            <a:off x="1421606" y="2141696"/>
            <a:ext cx="6533675" cy="6533675"/>
          </a:xfrm>
          <a:prstGeom prst="rect">
            <a:avLst/>
          </a:prstGeom>
        </p:spPr>
      </p:pic>
      <p:sp>
        <p:nvSpPr>
          <p:cNvPr id="9" name="CasellaDiTesto 8">
            <a:extLst>
              <a:ext uri="{FF2B5EF4-FFF2-40B4-BE49-F238E27FC236}">
                <a16:creationId xmlns:a16="http://schemas.microsoft.com/office/drawing/2014/main" id="{8987351C-A3BD-F48D-DD45-9320063CCCD2}"/>
              </a:ext>
            </a:extLst>
          </p:cNvPr>
          <p:cNvSpPr txBox="1"/>
          <p:nvPr/>
        </p:nvSpPr>
        <p:spPr>
          <a:xfrm>
            <a:off x="9269730" y="2620079"/>
            <a:ext cx="7506507" cy="2169825"/>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algn="ctr"/>
            <a:r>
              <a:rPr lang="en-US" sz="6600" b="1">
                <a:latin typeface="Century Gothic" panose="020B0502020202020204" pitchFamily="34" charset="0"/>
              </a:rPr>
              <a:t>Take home messages</a:t>
            </a:r>
          </a:p>
        </p:txBody>
      </p:sp>
      <mc:AlternateContent xmlns:mc="http://schemas.openxmlformats.org/markup-compatibility/2006" xmlns:p14="http://schemas.microsoft.com/office/powerpoint/2010/main" xmlns:aink="http://schemas.microsoft.com/office/drawing/2016/ink">
        <mc:Choice Requires="p14 aink">
          <p:contentPart p14:bwMode="auto" r:id="rId8">
            <p14:nvContentPartPr>
              <p14:cNvPr id="10" name="Input penna 9">
                <a:extLst>
                  <a:ext uri="{FF2B5EF4-FFF2-40B4-BE49-F238E27FC236}">
                    <a16:creationId xmlns:a16="http://schemas.microsoft.com/office/drawing/2014/main" id="{2CAA883D-4B00-0BB7-EC5C-0872A02C4EC3}"/>
                  </a:ext>
                </a:extLst>
              </p14:cNvPr>
              <p14:cNvContentPartPr/>
              <p14:nvPr/>
            </p14:nvContentPartPr>
            <p14:xfrm>
              <a:off x="3667500" y="3806550"/>
              <a:ext cx="2073600" cy="2628720"/>
            </p14:xfrm>
          </p:contentPart>
        </mc:Choice>
        <mc:Fallback xmlns="">
          <p:pic>
            <p:nvPicPr>
              <p:cNvPr id="10" name="Input penna 9">
                <a:extLst>
                  <a:ext uri="{FF2B5EF4-FFF2-40B4-BE49-F238E27FC236}">
                    <a16:creationId xmlns:a16="http://schemas.microsoft.com/office/drawing/2014/main" id="{2CAA883D-4B00-0BB7-EC5C-0872A02C4EC3}"/>
                  </a:ext>
                </a:extLst>
              </p:cNvPr>
              <p:cNvPicPr/>
              <p:nvPr/>
            </p:nvPicPr>
            <p:blipFill>
              <a:blip r:embed="rId9"/>
              <a:stretch>
                <a:fillRect/>
              </a:stretch>
            </p:blipFill>
            <p:spPr>
              <a:xfrm>
                <a:off x="3604489" y="3428550"/>
                <a:ext cx="2199262" cy="33843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0">
            <p14:nvContentPartPr>
              <p14:cNvPr id="11" name="Input penna 10">
                <a:extLst>
                  <a:ext uri="{FF2B5EF4-FFF2-40B4-BE49-F238E27FC236}">
                    <a16:creationId xmlns:a16="http://schemas.microsoft.com/office/drawing/2014/main" id="{07C6B516-A8C3-1934-529A-19FFBE44A321}"/>
                  </a:ext>
                </a:extLst>
              </p14:cNvPr>
              <p14:cNvContentPartPr/>
              <p14:nvPr/>
            </p14:nvContentPartPr>
            <p14:xfrm>
              <a:off x="5127120" y="5558850"/>
              <a:ext cx="473040" cy="830520"/>
            </p14:xfrm>
          </p:contentPart>
        </mc:Choice>
        <mc:Fallback xmlns="">
          <p:pic>
            <p:nvPicPr>
              <p:cNvPr id="11" name="Input penna 10">
                <a:extLst>
                  <a:ext uri="{FF2B5EF4-FFF2-40B4-BE49-F238E27FC236}">
                    <a16:creationId xmlns:a16="http://schemas.microsoft.com/office/drawing/2014/main" id="{07C6B516-A8C3-1934-529A-19FFBE44A321}"/>
                  </a:ext>
                </a:extLst>
              </p:cNvPr>
              <p:cNvPicPr/>
              <p:nvPr/>
            </p:nvPicPr>
            <p:blipFill>
              <a:blip r:embed="rId11"/>
              <a:stretch>
                <a:fillRect/>
              </a:stretch>
            </p:blipFill>
            <p:spPr>
              <a:xfrm>
                <a:off x="5064120" y="5180850"/>
                <a:ext cx="598680" cy="158616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2">
            <p14:nvContentPartPr>
              <p14:cNvPr id="12" name="Input penna 11">
                <a:extLst>
                  <a:ext uri="{FF2B5EF4-FFF2-40B4-BE49-F238E27FC236}">
                    <a16:creationId xmlns:a16="http://schemas.microsoft.com/office/drawing/2014/main" id="{18D14B81-6DFC-155B-16F3-379429C00505}"/>
                  </a:ext>
                </a:extLst>
              </p14:cNvPr>
              <p14:cNvContentPartPr/>
              <p14:nvPr/>
            </p14:nvContentPartPr>
            <p14:xfrm>
              <a:off x="3632940" y="4868190"/>
              <a:ext cx="1644840" cy="1546020"/>
            </p14:xfrm>
          </p:contentPart>
        </mc:Choice>
        <mc:Fallback xmlns="">
          <p:pic>
            <p:nvPicPr>
              <p:cNvPr id="12" name="Input penna 11">
                <a:extLst>
                  <a:ext uri="{FF2B5EF4-FFF2-40B4-BE49-F238E27FC236}">
                    <a16:creationId xmlns:a16="http://schemas.microsoft.com/office/drawing/2014/main" id="{18D14B81-6DFC-155B-16F3-379429C00505}"/>
                  </a:ext>
                </a:extLst>
              </p:cNvPr>
              <p:cNvPicPr/>
              <p:nvPr/>
            </p:nvPicPr>
            <p:blipFill>
              <a:blip r:embed="rId13"/>
              <a:stretch>
                <a:fillRect/>
              </a:stretch>
            </p:blipFill>
            <p:spPr>
              <a:xfrm>
                <a:off x="3569912" y="4490146"/>
                <a:ext cx="1770535" cy="2301748"/>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4">
            <p14:nvContentPartPr>
              <p14:cNvPr id="13" name="Input penna 12">
                <a:extLst>
                  <a:ext uri="{FF2B5EF4-FFF2-40B4-BE49-F238E27FC236}">
                    <a16:creationId xmlns:a16="http://schemas.microsoft.com/office/drawing/2014/main" id="{524D72C1-1244-FC81-1CE2-65740B3333EF}"/>
                  </a:ext>
                </a:extLst>
              </p14:cNvPr>
              <p14:cNvContentPartPr/>
              <p14:nvPr/>
            </p14:nvContentPartPr>
            <p14:xfrm>
              <a:off x="3616740" y="4017150"/>
              <a:ext cx="1907820" cy="2395440"/>
            </p14:xfrm>
          </p:contentPart>
        </mc:Choice>
        <mc:Fallback xmlns="">
          <p:pic>
            <p:nvPicPr>
              <p:cNvPr id="13" name="Input penna 12">
                <a:extLst>
                  <a:ext uri="{FF2B5EF4-FFF2-40B4-BE49-F238E27FC236}">
                    <a16:creationId xmlns:a16="http://schemas.microsoft.com/office/drawing/2014/main" id="{524D72C1-1244-FC81-1CE2-65740B3333EF}"/>
                  </a:ext>
                </a:extLst>
              </p:cNvPr>
              <p:cNvPicPr/>
              <p:nvPr/>
            </p:nvPicPr>
            <p:blipFill>
              <a:blip r:embed="rId15"/>
              <a:stretch>
                <a:fillRect/>
              </a:stretch>
            </p:blipFill>
            <p:spPr>
              <a:xfrm>
                <a:off x="3553746" y="3639150"/>
                <a:ext cx="2033448" cy="3151080"/>
              </a:xfrm>
              <a:prstGeom prst="rect">
                <a:avLst/>
              </a:prstGeom>
            </p:spPr>
          </p:pic>
        </mc:Fallback>
      </mc:AlternateContent>
      <mc:AlternateContent xmlns:mc="http://schemas.openxmlformats.org/markup-compatibility/2006" xmlns:p14="http://schemas.microsoft.com/office/powerpoint/2010/main" xmlns:aink="http://schemas.microsoft.com/office/drawing/2016/ink">
        <mc:Choice Requires="p14 aink">
          <p:contentPart p14:bwMode="auto" r:id="rId16">
            <p14:nvContentPartPr>
              <p14:cNvPr id="14" name="Input penna 13">
                <a:extLst>
                  <a:ext uri="{FF2B5EF4-FFF2-40B4-BE49-F238E27FC236}">
                    <a16:creationId xmlns:a16="http://schemas.microsoft.com/office/drawing/2014/main" id="{A1EEC457-357A-2552-C49E-63416F613E2A}"/>
                  </a:ext>
                </a:extLst>
              </p14:cNvPr>
              <p14:cNvContentPartPr/>
              <p14:nvPr/>
            </p14:nvContentPartPr>
            <p14:xfrm>
              <a:off x="4777200" y="3816810"/>
              <a:ext cx="995760" cy="1886220"/>
            </p14:xfrm>
          </p:contentPart>
        </mc:Choice>
        <mc:Fallback xmlns="">
          <p:pic>
            <p:nvPicPr>
              <p:cNvPr id="14" name="Input penna 13">
                <a:extLst>
                  <a:ext uri="{FF2B5EF4-FFF2-40B4-BE49-F238E27FC236}">
                    <a16:creationId xmlns:a16="http://schemas.microsoft.com/office/drawing/2014/main" id="{A1EEC457-357A-2552-C49E-63416F613E2A}"/>
                  </a:ext>
                </a:extLst>
              </p:cNvPr>
              <p:cNvPicPr/>
              <p:nvPr/>
            </p:nvPicPr>
            <p:blipFill>
              <a:blip r:embed="rId17"/>
              <a:stretch>
                <a:fillRect/>
              </a:stretch>
            </p:blipFill>
            <p:spPr>
              <a:xfrm>
                <a:off x="4714200" y="3438774"/>
                <a:ext cx="1121400" cy="2641932"/>
              </a:xfrm>
              <a:prstGeom prst="rect">
                <a:avLst/>
              </a:prstGeom>
            </p:spPr>
          </p:pic>
        </mc:Fallback>
      </mc:AlternateContent>
    </p:spTree>
    <p:extLst>
      <p:ext uri="{BB962C8B-B14F-4D97-AF65-F5344CB8AC3E}">
        <p14:creationId xmlns:p14="http://schemas.microsoft.com/office/powerpoint/2010/main" val="24334464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3" name="Segnaposto numero diapositiva 2">
            <a:extLst>
              <a:ext uri="{FF2B5EF4-FFF2-40B4-BE49-F238E27FC236}">
                <a16:creationId xmlns:a16="http://schemas.microsoft.com/office/drawing/2014/main" id="{831644C5-6386-BCD8-2F10-A115CE8AF11F}"/>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59</a:t>
            </a:fld>
            <a:endParaRPr lang="it-IT"/>
          </a:p>
        </p:txBody>
      </p:sp>
      <p:sp>
        <p:nvSpPr>
          <p:cNvPr id="6" name="CasellaDiTesto 5">
            <a:extLst>
              <a:ext uri="{FF2B5EF4-FFF2-40B4-BE49-F238E27FC236}">
                <a16:creationId xmlns:a16="http://schemas.microsoft.com/office/drawing/2014/main" id="{F4D58B78-E09D-FFD6-51F4-4F1DC9F37993}"/>
              </a:ext>
            </a:extLst>
          </p:cNvPr>
          <p:cNvSpPr txBox="1"/>
          <p:nvPr/>
        </p:nvSpPr>
        <p:spPr>
          <a:xfrm>
            <a:off x="1097280" y="1536476"/>
            <a:ext cx="16114086" cy="6694140"/>
          </a:xfrm>
          <a:prstGeom prst="rect">
            <a:avLst/>
          </a:prstGeom>
          <a:noFill/>
        </p:spPr>
        <p:txBody>
          <a:bodyPr wrap="square">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428625" indent="-428625" algn="just">
              <a:spcAft>
                <a:spcPts val="1200"/>
              </a:spcAft>
              <a:buFont typeface="Arial" panose="020B0604020202020204" pitchFamily="34" charset="0"/>
              <a:buChar char="•"/>
            </a:pPr>
            <a:r>
              <a:rPr lang="en-US" sz="3300" kern="100">
                <a:effectLst/>
                <a:latin typeface="Century Gothic" panose="020B0502020202020204" pitchFamily="34" charset="0"/>
                <a:ea typeface="Calibri" panose="020F0502020204030204" pitchFamily="34" charset="0"/>
                <a:cs typeface="Times New Roman" panose="02020603050405020304" pitchFamily="18" charset="0"/>
              </a:rPr>
              <a:t>Un unknown world </a:t>
            </a:r>
          </a:p>
          <a:p>
            <a:pPr marL="428625" indent="-428625" algn="just">
              <a:spcAft>
                <a:spcPts val="1200"/>
              </a:spcAft>
              <a:buFont typeface="Arial" panose="020B0604020202020204" pitchFamily="34" charset="0"/>
              <a:buChar char="•"/>
            </a:pPr>
            <a:r>
              <a:rPr lang="en-US" sz="3300" kern="100">
                <a:latin typeface="Century Gothic" panose="020B0502020202020204" pitchFamily="34" charset="0"/>
                <a:ea typeface="Calibri" panose="020F0502020204030204" pitchFamily="34" charset="0"/>
                <a:cs typeface="Times New Roman" panose="02020603050405020304" pitchFamily="18" charset="0"/>
              </a:rPr>
              <a:t>The impact of PFAS new limits is not still </a:t>
            </a:r>
            <a:r>
              <a:rPr lang="en-US" sz="3300" kern="100" err="1">
                <a:latin typeface="Century Gothic" panose="020B0502020202020204" pitchFamily="34" charset="0"/>
                <a:ea typeface="Calibri" panose="020F0502020204030204" pitchFamily="34" charset="0"/>
                <a:cs typeface="Times New Roman" panose="02020603050405020304" pitchFamily="18" charset="0"/>
              </a:rPr>
              <a:t>analysed</a:t>
            </a:r>
            <a:r>
              <a:rPr lang="en-US" sz="3300" kern="100">
                <a:latin typeface="Century Gothic" panose="020B0502020202020204" pitchFamily="34" charset="0"/>
                <a:ea typeface="Calibri" panose="020F0502020204030204" pitchFamily="34" charset="0"/>
                <a:cs typeface="Times New Roman" panose="02020603050405020304" pitchFamily="18" charset="0"/>
              </a:rPr>
              <a:t> in the waste world. </a:t>
            </a:r>
            <a:r>
              <a:rPr lang="en-US" sz="3300" kern="100" err="1">
                <a:latin typeface="Century Gothic" panose="020B0502020202020204" pitchFamily="34" charset="0"/>
                <a:ea typeface="Calibri" panose="020F0502020204030204" pitchFamily="34" charset="0"/>
                <a:cs typeface="Times New Roman" panose="02020603050405020304" pitchFamily="18" charset="0"/>
              </a:rPr>
              <a:t>Experimenta</a:t>
            </a:r>
            <a:r>
              <a:rPr lang="en-US" sz="3300" kern="100">
                <a:latin typeface="Century Gothic" panose="020B0502020202020204" pitchFamily="34" charset="0"/>
                <a:ea typeface="Calibri" panose="020F0502020204030204" pitchFamily="34" charset="0"/>
                <a:cs typeface="Times New Roman" panose="02020603050405020304" pitchFamily="18" charset="0"/>
              </a:rPr>
              <a:t> analysis is needed.</a:t>
            </a:r>
            <a:endParaRPr lang="en-US" sz="3300" kern="100">
              <a:effectLst/>
              <a:latin typeface="Century Gothic" panose="020B0502020202020204" pitchFamily="34" charset="0"/>
              <a:ea typeface="Calibri" panose="020F0502020204030204" pitchFamily="34" charset="0"/>
              <a:cs typeface="Times New Roman" panose="02020603050405020304" pitchFamily="18" charset="0"/>
            </a:endParaRPr>
          </a:p>
          <a:p>
            <a:pPr marL="428625" indent="-428625" algn="just">
              <a:spcAft>
                <a:spcPts val="1200"/>
              </a:spcAft>
              <a:buFont typeface="Arial" panose="020B0604020202020204" pitchFamily="34" charset="0"/>
              <a:buChar char="•"/>
            </a:pPr>
            <a:r>
              <a:rPr lang="en-US" sz="3300" kern="100">
                <a:effectLst/>
                <a:latin typeface="Century Gothic" panose="020B0502020202020204" pitchFamily="34" charset="0"/>
                <a:ea typeface="Calibri" panose="020F0502020204030204" pitchFamily="34" charset="0"/>
                <a:cs typeface="Times New Roman" panose="02020603050405020304" pitchFamily="18" charset="0"/>
              </a:rPr>
              <a:t>The percentage of exceedances ranged from almost 1% (in paper and cardboard waste) to 8% (in textiles and leather waste). </a:t>
            </a:r>
            <a:r>
              <a:rPr lang="en-GB" sz="3300" kern="100">
                <a:effectLst/>
                <a:latin typeface="Century Gothic" panose="020B0502020202020204" pitchFamily="34" charset="0"/>
                <a:ea typeface="Calibri" panose="020F0502020204030204" pitchFamily="34" charset="0"/>
                <a:cs typeface="Times New Roman" panose="02020603050405020304" pitchFamily="18" charset="0"/>
              </a:rPr>
              <a:t>These outcomes could help to understand the impacts of proposed updates of the pertinent legal framework and, in parallel, provide scientific-sound bases for new reliable regulation proposals, able to consider current limitations (e.g., in analytical methods) and guide future research developments.</a:t>
            </a:r>
            <a:endParaRPr lang="it-IT" sz="3300" kern="100">
              <a:effectLst/>
              <a:latin typeface="Century Gothic" panose="020B0502020202020204" pitchFamily="34" charset="0"/>
              <a:ea typeface="Calibri" panose="020F0502020204030204" pitchFamily="34" charset="0"/>
              <a:cs typeface="Times New Roman" panose="02020603050405020304" pitchFamily="18" charset="0"/>
            </a:endParaRPr>
          </a:p>
          <a:p>
            <a:pPr marL="428625" indent="-428625" algn="just">
              <a:spcAft>
                <a:spcPts val="1200"/>
              </a:spcAft>
              <a:buFont typeface="Arial" panose="020B0604020202020204" pitchFamily="34" charset="0"/>
              <a:buChar char="•"/>
            </a:pPr>
            <a:r>
              <a:rPr lang="en-GB" sz="3300" kern="100">
                <a:effectLst/>
                <a:latin typeface="Century Gothic" panose="020B0502020202020204" pitchFamily="34" charset="0"/>
                <a:ea typeface="Calibri" panose="020F0502020204030204" pitchFamily="34" charset="0"/>
                <a:cs typeface="Times New Roman" panose="02020603050405020304" pitchFamily="18" charset="0"/>
              </a:rPr>
              <a:t>Regarding the analytical methods, a pragmatic solution was suggested. This solution combines "not targeted" and "targeted" methodologies in a stepwise procedure, building upon the OECD definition of PFASs.</a:t>
            </a:r>
            <a:endParaRPr lang="it-IT" sz="3300" kern="100">
              <a:effectLst/>
              <a:latin typeface="Century Gothic" panose="020B0502020202020204" pitchFamily="34" charset="0"/>
              <a:ea typeface="Calibri" panose="020F0502020204030204" pitchFamily="34" charset="0"/>
              <a:cs typeface="Times New Roman" panose="02020603050405020304" pitchFamily="18" charset="0"/>
            </a:endParaRPr>
          </a:p>
        </p:txBody>
      </p:sp>
      <p:sp>
        <p:nvSpPr>
          <p:cNvPr id="2" name="object 10">
            <a:extLst>
              <a:ext uri="{FF2B5EF4-FFF2-40B4-BE49-F238E27FC236}">
                <a16:creationId xmlns:a16="http://schemas.microsoft.com/office/drawing/2014/main" id="{FB97FFEE-1881-87EC-8B09-D67131E619D4}"/>
              </a:ext>
            </a:extLst>
          </p:cNvPr>
          <p:cNvSpPr/>
          <p:nvPr/>
        </p:nvSpPr>
        <p:spPr>
          <a:xfrm>
            <a:off x="939165" y="1609912"/>
            <a:ext cx="466725" cy="458918"/>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9" name="object 10">
            <a:extLst>
              <a:ext uri="{FF2B5EF4-FFF2-40B4-BE49-F238E27FC236}">
                <a16:creationId xmlns:a16="http://schemas.microsoft.com/office/drawing/2014/main" id="{465B5ABB-F32C-60D9-EC37-339608873540}"/>
              </a:ext>
            </a:extLst>
          </p:cNvPr>
          <p:cNvSpPr/>
          <p:nvPr/>
        </p:nvSpPr>
        <p:spPr>
          <a:xfrm>
            <a:off x="939165" y="2310398"/>
            <a:ext cx="466725" cy="458918"/>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0" name="object 10">
            <a:extLst>
              <a:ext uri="{FF2B5EF4-FFF2-40B4-BE49-F238E27FC236}">
                <a16:creationId xmlns:a16="http://schemas.microsoft.com/office/drawing/2014/main" id="{19931182-9232-9F62-DF5B-3D295B56C08E}"/>
              </a:ext>
            </a:extLst>
          </p:cNvPr>
          <p:cNvSpPr/>
          <p:nvPr/>
        </p:nvSpPr>
        <p:spPr>
          <a:xfrm>
            <a:off x="939165" y="3466751"/>
            <a:ext cx="466725" cy="458918"/>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
        <p:nvSpPr>
          <p:cNvPr id="11" name="object 10">
            <a:extLst>
              <a:ext uri="{FF2B5EF4-FFF2-40B4-BE49-F238E27FC236}">
                <a16:creationId xmlns:a16="http://schemas.microsoft.com/office/drawing/2014/main" id="{3AA60D48-E0CF-F95C-0C64-C92F9C8EF0FC}"/>
              </a:ext>
            </a:extLst>
          </p:cNvPr>
          <p:cNvSpPr/>
          <p:nvPr/>
        </p:nvSpPr>
        <p:spPr>
          <a:xfrm>
            <a:off x="939165" y="6632861"/>
            <a:ext cx="466725" cy="458918"/>
          </a:xfrm>
          <a:custGeom>
            <a:avLst/>
            <a:gdLst/>
            <a:ahLst/>
            <a:cxnLst/>
            <a:rect l="l" t="t" r="r" b="b"/>
            <a:pathLst>
              <a:path w="615950" h="619759">
                <a:moveTo>
                  <a:pt x="20113" y="369462"/>
                </a:moveTo>
                <a:lnTo>
                  <a:pt x="4770" y="327048"/>
                </a:lnTo>
                <a:lnTo>
                  <a:pt x="0" y="273810"/>
                </a:lnTo>
                <a:lnTo>
                  <a:pt x="11077" y="223788"/>
                </a:lnTo>
                <a:lnTo>
                  <a:pt x="33093" y="177218"/>
                </a:lnTo>
                <a:lnTo>
                  <a:pt x="61137" y="134338"/>
                </a:lnTo>
                <a:lnTo>
                  <a:pt x="90298" y="95386"/>
                </a:lnTo>
                <a:lnTo>
                  <a:pt x="115667" y="60599"/>
                </a:lnTo>
                <a:lnTo>
                  <a:pt x="164413" y="23602"/>
                </a:lnTo>
                <a:lnTo>
                  <a:pt x="229076" y="5830"/>
                </a:lnTo>
                <a:lnTo>
                  <a:pt x="285550" y="292"/>
                </a:lnTo>
                <a:lnTo>
                  <a:pt x="309731" y="0"/>
                </a:lnTo>
                <a:lnTo>
                  <a:pt x="373699" y="25853"/>
                </a:lnTo>
                <a:lnTo>
                  <a:pt x="429506" y="53633"/>
                </a:lnTo>
                <a:lnTo>
                  <a:pt x="477434" y="83202"/>
                </a:lnTo>
                <a:lnTo>
                  <a:pt x="517762" y="114421"/>
                </a:lnTo>
                <a:lnTo>
                  <a:pt x="550772" y="147153"/>
                </a:lnTo>
                <a:lnTo>
                  <a:pt x="576745" y="181259"/>
                </a:lnTo>
                <a:lnTo>
                  <a:pt x="595962" y="216603"/>
                </a:lnTo>
                <a:lnTo>
                  <a:pt x="608704" y="253045"/>
                </a:lnTo>
                <a:lnTo>
                  <a:pt x="615886" y="328673"/>
                </a:lnTo>
                <a:lnTo>
                  <a:pt x="610889" y="367584"/>
                </a:lnTo>
                <a:lnTo>
                  <a:pt x="600540" y="407041"/>
                </a:lnTo>
                <a:lnTo>
                  <a:pt x="585122" y="446908"/>
                </a:lnTo>
                <a:lnTo>
                  <a:pt x="555622" y="499065"/>
                </a:lnTo>
                <a:lnTo>
                  <a:pt x="519898" y="540526"/>
                </a:lnTo>
                <a:lnTo>
                  <a:pt x="479725" y="572215"/>
                </a:lnTo>
                <a:lnTo>
                  <a:pt x="436877" y="595058"/>
                </a:lnTo>
                <a:lnTo>
                  <a:pt x="393127" y="609979"/>
                </a:lnTo>
                <a:lnTo>
                  <a:pt x="350249" y="617904"/>
                </a:lnTo>
                <a:lnTo>
                  <a:pt x="310016" y="619756"/>
                </a:lnTo>
                <a:lnTo>
                  <a:pt x="274204" y="616462"/>
                </a:lnTo>
                <a:lnTo>
                  <a:pt x="213121" y="593299"/>
                </a:lnTo>
                <a:lnTo>
                  <a:pt x="178326" y="568509"/>
                </a:lnTo>
                <a:lnTo>
                  <a:pt x="142077" y="536347"/>
                </a:lnTo>
                <a:lnTo>
                  <a:pt x="106253" y="498588"/>
                </a:lnTo>
                <a:lnTo>
                  <a:pt x="72733" y="457005"/>
                </a:lnTo>
                <a:lnTo>
                  <a:pt x="43393" y="413372"/>
                </a:lnTo>
                <a:lnTo>
                  <a:pt x="20113" y="369462"/>
                </a:lnTo>
                <a:close/>
              </a:path>
            </a:pathLst>
          </a:custGeom>
          <a:solidFill>
            <a:srgbClr val="6AB4B5"/>
          </a:solidFill>
        </p:spPr>
        <p:txBody>
          <a:bodyPr wrap="square" lIns="0" tIns="0" rIns="0" bIns="0" rtlCol="0"/>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endParaRPr sz="4050"/>
          </a:p>
        </p:txBody>
      </p:sp>
    </p:spTree>
    <p:extLst>
      <p:ext uri="{BB962C8B-B14F-4D97-AF65-F5344CB8AC3E}">
        <p14:creationId xmlns:p14="http://schemas.microsoft.com/office/powerpoint/2010/main" val="2606508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97192" y="225806"/>
            <a:ext cx="427990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a:t>PFAS</a:t>
            </a:r>
            <a:r>
              <a:rPr sz="4400" spc="70"/>
              <a:t> </a:t>
            </a:r>
            <a:r>
              <a:rPr sz="4400" spc="80"/>
              <a:t>emissions</a:t>
            </a:r>
            <a:endParaRPr sz="4400"/>
          </a:p>
        </p:txBody>
      </p:sp>
      <p:grpSp>
        <p:nvGrpSpPr>
          <p:cNvPr id="3" name="object 3"/>
          <p:cNvGrpSpPr/>
          <p:nvPr/>
        </p:nvGrpSpPr>
        <p:grpSpPr>
          <a:xfrm>
            <a:off x="6434329" y="1935479"/>
            <a:ext cx="7456170" cy="6115050"/>
            <a:chOff x="3217164" y="967739"/>
            <a:chExt cx="3728085" cy="3057525"/>
          </a:xfrm>
        </p:grpSpPr>
        <p:pic>
          <p:nvPicPr>
            <p:cNvPr id="4" name="object 4"/>
            <p:cNvPicPr/>
            <p:nvPr/>
          </p:nvPicPr>
          <p:blipFill>
            <a:blip r:embed="rId2" cstate="print"/>
            <a:stretch>
              <a:fillRect/>
            </a:stretch>
          </p:blipFill>
          <p:spPr>
            <a:xfrm>
              <a:off x="3217164" y="967739"/>
              <a:ext cx="3410712" cy="3057144"/>
            </a:xfrm>
            <a:prstGeom prst="rect">
              <a:avLst/>
            </a:prstGeom>
          </p:spPr>
        </p:pic>
        <p:sp>
          <p:nvSpPr>
            <p:cNvPr id="5" name="object 5"/>
            <p:cNvSpPr/>
            <p:nvPr/>
          </p:nvSpPr>
          <p:spPr>
            <a:xfrm>
              <a:off x="6370320" y="1716023"/>
              <a:ext cx="574675" cy="571500"/>
            </a:xfrm>
            <a:custGeom>
              <a:avLst/>
              <a:gdLst/>
              <a:ahLst/>
              <a:cxnLst/>
              <a:rect l="l" t="t" r="r" b="b"/>
              <a:pathLst>
                <a:path w="574675" h="571500">
                  <a:moveTo>
                    <a:pt x="574548" y="0"/>
                  </a:moveTo>
                  <a:lnTo>
                    <a:pt x="0" y="0"/>
                  </a:lnTo>
                  <a:lnTo>
                    <a:pt x="0" y="571500"/>
                  </a:lnTo>
                  <a:lnTo>
                    <a:pt x="574548" y="571500"/>
                  </a:lnTo>
                  <a:lnTo>
                    <a:pt x="574548" y="0"/>
                  </a:lnTo>
                  <a:close/>
                </a:path>
              </a:pathLst>
            </a:custGeom>
            <a:solidFill>
              <a:srgbClr val="FFFFFF"/>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6" name="object 6"/>
          <p:cNvSpPr txBox="1"/>
          <p:nvPr/>
        </p:nvSpPr>
        <p:spPr>
          <a:xfrm>
            <a:off x="13357860" y="7650072"/>
            <a:ext cx="4404360" cy="78486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a:lnSpc>
                <a:spcPct val="100000"/>
              </a:lnSpc>
              <a:spcBef>
                <a:spcPts val="200"/>
              </a:spcBef>
            </a:pPr>
            <a:r>
              <a:rPr sz="1600" spc="-10">
                <a:latin typeface="Arial MT"/>
                <a:cs typeface="Arial MT"/>
              </a:rPr>
              <a:t>Source: </a:t>
            </a:r>
            <a:r>
              <a:rPr sz="1600">
                <a:latin typeface="Arial MT"/>
                <a:cs typeface="Arial MT"/>
              </a:rPr>
              <a:t> </a:t>
            </a:r>
            <a:r>
              <a:rPr sz="1600" u="sng" spc="-10">
                <a:solidFill>
                  <a:srgbClr val="1A6FB8"/>
                </a:solidFill>
                <a:uFill>
                  <a:solidFill>
                    <a:srgbClr val="1A6FB8"/>
                  </a:solidFill>
                </a:uFill>
                <a:latin typeface="Arial MT"/>
                <a:cs typeface="Arial MT"/>
                <a:hlinkClick r:id="rId3"/>
              </a:rPr>
              <a:t>https://ec.europa.eu/environment/pdf/chemicals</a:t>
            </a:r>
            <a:r>
              <a:rPr sz="1600" spc="-10">
                <a:solidFill>
                  <a:srgbClr val="1A6FB8"/>
                </a:solidFill>
                <a:latin typeface="Arial MT"/>
                <a:cs typeface="Arial MT"/>
                <a:hlinkClick r:id="rId3"/>
              </a:rPr>
              <a:t>/ </a:t>
            </a:r>
            <a:r>
              <a:rPr sz="1600">
                <a:solidFill>
                  <a:srgbClr val="1A6FB8"/>
                </a:solidFill>
                <a:latin typeface="Arial MT"/>
                <a:cs typeface="Arial MT"/>
                <a:hlinkClick r:id="rId3"/>
              </a:rPr>
              <a:t> </a:t>
            </a:r>
            <a:r>
              <a:rPr sz="1600" u="sng">
                <a:solidFill>
                  <a:srgbClr val="1A6FB8"/>
                </a:solidFill>
                <a:uFill>
                  <a:solidFill>
                    <a:srgbClr val="1A6FB8"/>
                  </a:solidFill>
                </a:uFill>
                <a:latin typeface="Arial MT"/>
                <a:cs typeface="Arial MT"/>
                <a:hlinkClick r:id="rId3"/>
              </a:rPr>
              <a:t>2020/10/SWD_PFAS.pd</a:t>
            </a:r>
            <a:r>
              <a:rPr sz="1600">
                <a:solidFill>
                  <a:srgbClr val="1A6FB8"/>
                </a:solidFill>
                <a:latin typeface="Arial MT"/>
                <a:cs typeface="Arial MT"/>
                <a:hlinkClick r:id="rId3"/>
              </a:rPr>
              <a:t>f</a:t>
            </a:r>
            <a:endParaRPr sz="1600">
              <a:latin typeface="Arial MT"/>
              <a:cs typeface="Arial MT"/>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6</a:t>
            </a:fld>
            <a:endParaRPr spc="-10"/>
          </a:p>
        </p:txBody>
      </p:sp>
      <p:sp>
        <p:nvSpPr>
          <p:cNvPr id="7" name="object 7"/>
          <p:cNvSpPr txBox="1"/>
          <p:nvPr/>
        </p:nvSpPr>
        <p:spPr>
          <a:xfrm>
            <a:off x="1538832" y="3187091"/>
            <a:ext cx="3707128" cy="3377848"/>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spc="-10">
                <a:latin typeface="Arial"/>
                <a:cs typeface="Arial"/>
              </a:rPr>
              <a:t>75</a:t>
            </a:r>
            <a:r>
              <a:rPr sz="3600" b="1" spc="-50">
                <a:latin typeface="Arial"/>
                <a:cs typeface="Arial"/>
              </a:rPr>
              <a:t> </a:t>
            </a:r>
            <a:r>
              <a:rPr sz="3600" b="1" spc="-10">
                <a:latin typeface="Arial"/>
                <a:cs typeface="Arial"/>
              </a:rPr>
              <a:t>000</a:t>
            </a:r>
            <a:r>
              <a:rPr sz="3600" b="1" spc="-30">
                <a:latin typeface="Arial"/>
                <a:cs typeface="Arial"/>
              </a:rPr>
              <a:t> </a:t>
            </a:r>
            <a:r>
              <a:rPr sz="3600" b="1">
                <a:latin typeface="Arial"/>
                <a:cs typeface="Arial"/>
              </a:rPr>
              <a:t>tons</a:t>
            </a:r>
            <a:r>
              <a:rPr sz="3600" b="1" spc="-60">
                <a:latin typeface="Arial"/>
                <a:cs typeface="Arial"/>
              </a:rPr>
              <a:t> </a:t>
            </a:r>
            <a:r>
              <a:rPr sz="3600" spc="-10">
                <a:latin typeface="Arial MT"/>
                <a:cs typeface="Arial MT"/>
              </a:rPr>
              <a:t>of</a:t>
            </a:r>
            <a:endParaRPr sz="3600">
              <a:latin typeface="Arial MT"/>
              <a:cs typeface="Arial MT"/>
            </a:endParaRPr>
          </a:p>
          <a:p>
            <a:pPr marL="25400">
              <a:lnSpc>
                <a:spcPct val="100000"/>
              </a:lnSpc>
              <a:spcBef>
                <a:spcPts val="10"/>
              </a:spcBef>
            </a:pPr>
            <a:r>
              <a:rPr sz="3600" spc="-10">
                <a:latin typeface="Arial MT"/>
                <a:cs typeface="Arial MT"/>
              </a:rPr>
              <a:t>emissions</a:t>
            </a:r>
            <a:r>
              <a:rPr sz="3600" spc="-50">
                <a:latin typeface="Arial MT"/>
                <a:cs typeface="Arial MT"/>
              </a:rPr>
              <a:t> </a:t>
            </a:r>
            <a:r>
              <a:rPr sz="3600" spc="-10">
                <a:latin typeface="Arial MT"/>
                <a:cs typeface="Arial MT"/>
              </a:rPr>
              <a:t>in</a:t>
            </a:r>
            <a:r>
              <a:rPr sz="3600" spc="-40">
                <a:latin typeface="Arial MT"/>
                <a:cs typeface="Arial MT"/>
              </a:rPr>
              <a:t> </a:t>
            </a:r>
            <a:r>
              <a:rPr sz="3600" spc="-10">
                <a:latin typeface="Arial MT"/>
                <a:cs typeface="Arial MT"/>
              </a:rPr>
              <a:t>2020</a:t>
            </a:r>
            <a:endParaRPr sz="3600">
              <a:latin typeface="Arial MT"/>
              <a:cs typeface="Arial MT"/>
            </a:endParaRPr>
          </a:p>
          <a:p>
            <a:pPr>
              <a:lnSpc>
                <a:spcPct val="100000"/>
              </a:lnSpc>
              <a:spcBef>
                <a:spcPts val="60"/>
              </a:spcBef>
            </a:pPr>
            <a:endParaRPr sz="3700">
              <a:latin typeface="Arial MT"/>
              <a:cs typeface="Arial MT"/>
            </a:endParaRPr>
          </a:p>
          <a:p>
            <a:pPr marL="25400" marR="488950" algn="just">
              <a:lnSpc>
                <a:spcPct val="100000"/>
              </a:lnSpc>
            </a:pPr>
            <a:r>
              <a:rPr sz="3600" b="1" spc="-10">
                <a:latin typeface="Arial"/>
                <a:cs typeface="Arial"/>
              </a:rPr>
              <a:t>4.5</a:t>
            </a:r>
            <a:r>
              <a:rPr sz="3600" b="1" spc="-70">
                <a:latin typeface="Arial"/>
                <a:cs typeface="Arial"/>
              </a:rPr>
              <a:t> </a:t>
            </a:r>
            <a:r>
              <a:rPr sz="3600" b="1">
                <a:latin typeface="Arial"/>
                <a:cs typeface="Arial"/>
              </a:rPr>
              <a:t>mio</a:t>
            </a:r>
            <a:r>
              <a:rPr sz="3600" b="1" spc="-60">
                <a:latin typeface="Arial"/>
                <a:cs typeface="Arial"/>
              </a:rPr>
              <a:t> </a:t>
            </a:r>
            <a:r>
              <a:rPr sz="3600" b="1">
                <a:latin typeface="Arial"/>
                <a:cs typeface="Arial"/>
              </a:rPr>
              <a:t>tons</a:t>
            </a:r>
            <a:r>
              <a:rPr sz="3600" b="1" spc="-50">
                <a:latin typeface="Arial"/>
                <a:cs typeface="Arial"/>
              </a:rPr>
              <a:t> </a:t>
            </a:r>
            <a:r>
              <a:rPr sz="3600">
                <a:latin typeface="Arial MT"/>
                <a:cs typeface="Arial MT"/>
              </a:rPr>
              <a:t>of </a:t>
            </a:r>
            <a:r>
              <a:rPr sz="3600" spc="-980">
                <a:latin typeface="Arial MT"/>
                <a:cs typeface="Arial MT"/>
              </a:rPr>
              <a:t> </a:t>
            </a:r>
            <a:r>
              <a:rPr sz="3600" spc="-10">
                <a:latin typeface="Arial MT"/>
                <a:cs typeface="Arial MT"/>
              </a:rPr>
              <a:t>emissions over </a:t>
            </a:r>
            <a:r>
              <a:rPr sz="3600" spc="-980">
                <a:latin typeface="Arial MT"/>
                <a:cs typeface="Arial MT"/>
              </a:rPr>
              <a:t> </a:t>
            </a:r>
            <a:r>
              <a:rPr sz="3600" spc="-10">
                <a:latin typeface="Arial MT"/>
                <a:cs typeface="Arial MT"/>
              </a:rPr>
              <a:t>30</a:t>
            </a:r>
            <a:r>
              <a:rPr sz="3600" spc="-40">
                <a:latin typeface="Arial MT"/>
                <a:cs typeface="Arial MT"/>
              </a:rPr>
              <a:t> </a:t>
            </a:r>
            <a:r>
              <a:rPr sz="3600" spc="-20">
                <a:latin typeface="Arial MT"/>
                <a:cs typeface="Arial MT"/>
              </a:rPr>
              <a:t>years</a:t>
            </a:r>
            <a:endParaRPr sz="3600">
              <a:latin typeface="Arial MT"/>
              <a:cs typeface="Arial MT"/>
            </a:endParaRPr>
          </a:p>
        </p:txBody>
      </p:sp>
    </p:spTree>
    <p:extLst>
      <p:ext uri="{BB962C8B-B14F-4D97-AF65-F5344CB8AC3E}">
        <p14:creationId xmlns:p14="http://schemas.microsoft.com/office/powerpoint/2010/main" val="7263870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EC8D76C8-3358-A388-6C62-5A0266F7A568}"/>
              </a:ext>
            </a:extLst>
          </p:cNvPr>
          <p:cNvPicPr>
            <a:picLocks noGrp="1" noChangeAspect="1"/>
          </p:cNvPicPr>
          <p:nvPr>
            <p:ph idx="1"/>
          </p:nvPr>
        </p:nvPicPr>
        <p:blipFill rotWithShape="1">
          <a:blip r:embed="rId2"/>
          <a:srcRect b="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DC1124B4-B111-2808-3B7E-1D6F64D7678A}"/>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60</a:t>
            </a:fld>
            <a:endParaRPr lang="en-US" sz="1200">
              <a:solidFill>
                <a:srgbClr val="FFFFFF"/>
              </a:solidFill>
            </a:endParaRPr>
          </a:p>
        </p:txBody>
      </p:sp>
    </p:spTree>
    <p:extLst>
      <p:ext uri="{BB962C8B-B14F-4D97-AF65-F5344CB8AC3E}">
        <p14:creationId xmlns:p14="http://schemas.microsoft.com/office/powerpoint/2010/main" val="18421033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a:extLst>
              <a:ext uri="{FF2B5EF4-FFF2-40B4-BE49-F238E27FC236}">
                <a16:creationId xmlns:a16="http://schemas.microsoft.com/office/drawing/2014/main" id="{0AE57200-D3FD-67B8-F48B-1C8873933C89}"/>
              </a:ext>
            </a:extLst>
          </p:cNvPr>
          <p:cNvPicPr>
            <a:picLocks noGrp="1" noChangeAspect="1"/>
          </p:cNvPicPr>
          <p:nvPr>
            <p:ph idx="1"/>
          </p:nvPr>
        </p:nvPicPr>
        <p:blipFill rotWithShape="1">
          <a:blip r:embed="rId2"/>
          <a:srcRect b="19"/>
          <a:stretch/>
        </p:blipFill>
        <p:spPr>
          <a:xfrm>
            <a:off x="20" y="1923"/>
            <a:ext cx="18287980" cy="10285077"/>
          </a:xfrm>
          <a:prstGeom prst="rect">
            <a:avLst/>
          </a:prstGeom>
        </p:spPr>
      </p:pic>
      <p:sp>
        <p:nvSpPr>
          <p:cNvPr id="4" name="Slide Number Placeholder 3">
            <a:extLst>
              <a:ext uri="{FF2B5EF4-FFF2-40B4-BE49-F238E27FC236}">
                <a16:creationId xmlns:a16="http://schemas.microsoft.com/office/drawing/2014/main" id="{60C79A0A-2A29-215B-7E1B-0F282D4EB2F2}"/>
              </a:ext>
            </a:extLst>
          </p:cNvPr>
          <p:cNvSpPr>
            <a:spLocks noGrp="1"/>
          </p:cNvSpPr>
          <p:nvPr>
            <p:ph type="sldNum" sz="quarter" idx="12"/>
          </p:nvPr>
        </p:nvSpPr>
        <p:spPr>
          <a:xfrm>
            <a:off x="12915900" y="9534525"/>
            <a:ext cx="4114800" cy="547687"/>
          </a:xfrm>
        </p:spPr>
        <p:txBody>
          <a:bodyPr vert="horz" lIns="91440" tIns="45720" rIns="91440" bIns="45720" rtlCol="0" anchor="ctr">
            <a:normAutofit/>
          </a:bodyPr>
          <a:lstStyle/>
          <a:p>
            <a:pPr>
              <a:spcAft>
                <a:spcPts val="600"/>
              </a:spcAft>
            </a:pPr>
            <a:fld id="{9AE21774-C0AA-4D67-AC0A-B2D8CD310831}" type="slidenum">
              <a:rPr lang="en-US" sz="1200">
                <a:solidFill>
                  <a:srgbClr val="FFFFFF"/>
                </a:solidFill>
              </a:rPr>
              <a:pPr>
                <a:spcAft>
                  <a:spcPts val="600"/>
                </a:spcAft>
              </a:pPr>
              <a:t>61</a:t>
            </a:fld>
            <a:endParaRPr lang="en-US" sz="1200">
              <a:solidFill>
                <a:srgbClr val="FFFFFF"/>
              </a:solidFill>
            </a:endParaRPr>
          </a:p>
        </p:txBody>
      </p:sp>
    </p:spTree>
    <p:extLst>
      <p:ext uri="{BB962C8B-B14F-4D97-AF65-F5344CB8AC3E}">
        <p14:creationId xmlns:p14="http://schemas.microsoft.com/office/powerpoint/2010/main" val="22798485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descr="Logo ICEA"/>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43" y="90596"/>
            <a:ext cx="1528763" cy="800100"/>
          </a:xfrm>
          <a:prstGeom prst="rect">
            <a:avLst/>
          </a:prstGeom>
          <a:noFill/>
          <a:ln>
            <a:noFill/>
          </a:ln>
        </p:spPr>
      </p:pic>
      <p:pic>
        <p:nvPicPr>
          <p:cNvPr id="5" name="Immagine 4" descr="Descrizione: sigilloLogoUnipd_CMYK2"/>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444294" y="73202"/>
            <a:ext cx="1769165" cy="815832"/>
          </a:xfrm>
          <a:prstGeom prst="rect">
            <a:avLst/>
          </a:prstGeom>
          <a:noFill/>
          <a:ln>
            <a:noFill/>
          </a:ln>
        </p:spPr>
      </p:pic>
      <p:cxnSp>
        <p:nvCxnSpPr>
          <p:cNvPr id="7" name="Connettore diritto 6"/>
          <p:cNvCxnSpPr/>
          <p:nvPr/>
        </p:nvCxnSpPr>
        <p:spPr>
          <a:xfrm>
            <a:off x="0" y="965558"/>
            <a:ext cx="18288000" cy="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pic>
        <p:nvPicPr>
          <p:cNvPr id="6" name="Picture 6" descr="Risultati immagini per thanks for the attention meme">
            <a:extLst>
              <a:ext uri="{FF2B5EF4-FFF2-40B4-BE49-F238E27FC236}">
                <a16:creationId xmlns:a16="http://schemas.microsoft.com/office/drawing/2014/main" id="{E95D8277-4A3B-4BEA-AAA1-B3AF880C91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68507" y="1833641"/>
            <a:ext cx="6750986" cy="5063240"/>
          </a:xfrm>
          <a:prstGeom prst="rect">
            <a:avLst/>
          </a:prstGeom>
          <a:noFill/>
          <a:extLst>
            <a:ext uri="{909E8E84-426E-40DD-AFC4-6F175D3DCCD1}">
              <a14:hiddenFill xmlns:a14="http://schemas.microsoft.com/office/drawing/2010/main">
                <a:solidFill>
                  <a:srgbClr val="FFFFFF"/>
                </a:solidFill>
              </a14:hiddenFill>
            </a:ext>
          </a:extLst>
        </p:spPr>
      </p:pic>
      <p:sp>
        <p:nvSpPr>
          <p:cNvPr id="8" name="CasellaDiTesto 7">
            <a:extLst>
              <a:ext uri="{FF2B5EF4-FFF2-40B4-BE49-F238E27FC236}">
                <a16:creationId xmlns:a16="http://schemas.microsoft.com/office/drawing/2014/main" id="{4B781BCE-C09B-41A5-934A-BDEDA54E15D8}"/>
              </a:ext>
            </a:extLst>
          </p:cNvPr>
          <p:cNvSpPr txBox="1"/>
          <p:nvPr/>
        </p:nvSpPr>
        <p:spPr>
          <a:xfrm>
            <a:off x="-2" y="6669395"/>
            <a:ext cx="18288000" cy="2539157"/>
          </a:xfrm>
          <a:prstGeom prst="rect">
            <a:avLst/>
          </a:prstGeom>
          <a:noFill/>
        </p:spPr>
        <p:txBody>
          <a:bodyPr wrap="square" rtlCol="0">
            <a:spAutoFit/>
          </a:bodyPr>
          <a:lstStyle>
            <a:defPPr>
              <a:defRPr lang="it-IT"/>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it-IT" sz="4200" b="1" i="0" u="none" strike="noStrike" kern="1200" cap="none" spc="0" normalizeH="0" baseline="0" noProof="0">
              <a:ln>
                <a:noFill/>
              </a:ln>
              <a:solidFill>
                <a:prstClr val="black"/>
              </a:solidFill>
              <a:effectLst/>
              <a:uLnTx/>
              <a:uFillTx/>
              <a:latin typeface="Century Gothic" panose="020B050202020202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kumimoji="0" lang="it-IT" sz="4200" b="1" i="0" u="none" strike="noStrike" kern="1200" cap="none" spc="0" normalizeH="0" baseline="0" noProof="0">
                <a:ln>
                  <a:noFill/>
                </a:ln>
                <a:solidFill>
                  <a:prstClr val="black"/>
                </a:solidFill>
                <a:effectLst/>
                <a:uLnTx/>
                <a:uFillTx/>
                <a:latin typeface="Century Gothic" panose="020B0502020202020204" pitchFamily="34" charset="0"/>
              </a:rPr>
              <a:t>Thank </a:t>
            </a:r>
            <a:r>
              <a:rPr kumimoji="0" lang="it-IT" sz="4200" b="1" i="0" u="none" strike="noStrike" kern="1200" cap="none" spc="0" normalizeH="0" baseline="0" noProof="0" err="1">
                <a:ln>
                  <a:noFill/>
                </a:ln>
                <a:solidFill>
                  <a:prstClr val="black"/>
                </a:solidFill>
                <a:effectLst/>
                <a:uLnTx/>
                <a:uFillTx/>
                <a:latin typeface="Century Gothic" panose="020B0502020202020204" pitchFamily="34" charset="0"/>
              </a:rPr>
              <a:t>you</a:t>
            </a:r>
            <a:r>
              <a:rPr kumimoji="0" lang="it-IT" sz="4200" b="1" i="0" u="none" strike="noStrike" kern="1200" cap="none" spc="0" normalizeH="0" baseline="0" noProof="0">
                <a:ln>
                  <a:noFill/>
                </a:ln>
                <a:solidFill>
                  <a:prstClr val="black"/>
                </a:solidFill>
                <a:effectLst/>
                <a:uLnTx/>
                <a:uFillTx/>
                <a:latin typeface="Century Gothic" panose="020B0502020202020204" pitchFamily="34" charset="0"/>
              </a:rPr>
              <a:t> for the </a:t>
            </a:r>
            <a:r>
              <a:rPr kumimoji="0" lang="it-IT" sz="4200" b="1" i="0" u="none" strike="noStrike" kern="1200" cap="none" spc="0" normalizeH="0" baseline="0" noProof="0" err="1">
                <a:ln>
                  <a:noFill/>
                </a:ln>
                <a:solidFill>
                  <a:prstClr val="black"/>
                </a:solidFill>
                <a:effectLst/>
                <a:uLnTx/>
                <a:uFillTx/>
                <a:latin typeface="Century Gothic" panose="020B0502020202020204" pitchFamily="34" charset="0"/>
              </a:rPr>
              <a:t>attention</a:t>
            </a:r>
            <a:r>
              <a:rPr kumimoji="0" lang="it-IT" sz="4200" b="1" i="0" u="none" strike="noStrike" kern="1200" cap="none" spc="0" normalizeH="0" baseline="0" noProof="0">
                <a:ln>
                  <a:noFill/>
                </a:ln>
                <a:solidFill>
                  <a:prstClr val="black"/>
                </a:solidFill>
                <a:effectLst/>
                <a:uLnTx/>
                <a:uFillTx/>
                <a:latin typeface="Century Gothic" panose="020B0502020202020204" pitchFamily="34" charset="0"/>
              </a:rPr>
              <a:t>!</a:t>
            </a:r>
          </a:p>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it-IT" sz="4200" b="1" i="0" u="none" strike="noStrike" kern="1200" cap="none" spc="0" normalizeH="0" baseline="0" noProof="0">
              <a:ln>
                <a:noFill/>
              </a:ln>
              <a:solidFill>
                <a:prstClr val="black"/>
              </a:solidFill>
              <a:effectLst/>
              <a:uLnTx/>
              <a:uFillTx/>
              <a:latin typeface="Century Gothic" panose="020B0502020202020204" pitchFamily="34" charset="0"/>
            </a:endParaRPr>
          </a:p>
          <a:p>
            <a:pPr marL="0" marR="0" lvl="0" indent="0" algn="ctr" defTabSz="1371600" rtl="0" eaLnBrk="1" fontAlgn="auto" latinLnBrk="0" hangingPunct="1">
              <a:lnSpc>
                <a:spcPct val="100000"/>
              </a:lnSpc>
              <a:spcBef>
                <a:spcPts val="0"/>
              </a:spcBef>
              <a:spcAft>
                <a:spcPts val="0"/>
              </a:spcAft>
              <a:buClrTx/>
              <a:buSzTx/>
              <a:buFontTx/>
              <a:buNone/>
              <a:tabLst/>
              <a:defRPr/>
            </a:pPr>
            <a:r>
              <a:rPr lang="it-IT" sz="3000" b="1">
                <a:solidFill>
                  <a:prstClr val="black"/>
                </a:solidFill>
                <a:latin typeface="Century Gothic" panose="020B0502020202020204" pitchFamily="34" charset="0"/>
                <a:hlinkClick r:id="rId6"/>
              </a:rPr>
              <a:t>alberto.pivato@unipd.it</a:t>
            </a:r>
          </a:p>
        </p:txBody>
      </p:sp>
      <p:sp>
        <p:nvSpPr>
          <p:cNvPr id="2" name="Segnaposto numero diapositiva 1">
            <a:extLst>
              <a:ext uri="{FF2B5EF4-FFF2-40B4-BE49-F238E27FC236}">
                <a16:creationId xmlns:a16="http://schemas.microsoft.com/office/drawing/2014/main" id="{E0D0F3FA-3A8C-4B03-85BD-D9B06C8EE7DC}"/>
              </a:ext>
            </a:extLst>
          </p:cNvPr>
          <p:cNvSpPr>
            <a:spLocks noGrp="1"/>
          </p:cNvSpPr>
          <p:nvPr>
            <p:ph type="sldNum" sz="quarter" idx="12"/>
          </p:nvPr>
        </p:nvSpPr>
        <p:spPr/>
        <p:txBody>
          <a:bodyPr/>
          <a:lstStyle>
            <a:defPPr>
              <a:defRPr lang="it-IT"/>
            </a:defPPr>
            <a:lvl1pPr marL="0" algn="l" defTabSz="2057400" rtl="0" eaLnBrk="1" latinLnBrk="0" hangingPunct="1">
              <a:defRPr sz="4050" kern="1200">
                <a:solidFill>
                  <a:schemeClr val="tx1"/>
                </a:solidFill>
                <a:latin typeface="+mn-lt"/>
                <a:ea typeface="+mn-ea"/>
                <a:cs typeface="+mn-cs"/>
              </a:defRPr>
            </a:lvl1pPr>
            <a:lvl2pPr marL="1028700" algn="l" defTabSz="2057400" rtl="0" eaLnBrk="1" latinLnBrk="0" hangingPunct="1">
              <a:defRPr sz="4050" kern="1200">
                <a:solidFill>
                  <a:schemeClr val="tx1"/>
                </a:solidFill>
                <a:latin typeface="+mn-lt"/>
                <a:ea typeface="+mn-ea"/>
                <a:cs typeface="+mn-cs"/>
              </a:defRPr>
            </a:lvl2pPr>
            <a:lvl3pPr marL="2057400" algn="l" defTabSz="2057400" rtl="0" eaLnBrk="1" latinLnBrk="0" hangingPunct="1">
              <a:defRPr sz="4050" kern="1200">
                <a:solidFill>
                  <a:schemeClr val="tx1"/>
                </a:solidFill>
                <a:latin typeface="+mn-lt"/>
                <a:ea typeface="+mn-ea"/>
                <a:cs typeface="+mn-cs"/>
              </a:defRPr>
            </a:lvl3pPr>
            <a:lvl4pPr marL="3086100" algn="l" defTabSz="2057400" rtl="0" eaLnBrk="1" latinLnBrk="0" hangingPunct="1">
              <a:defRPr sz="4050" kern="1200">
                <a:solidFill>
                  <a:schemeClr val="tx1"/>
                </a:solidFill>
                <a:latin typeface="+mn-lt"/>
                <a:ea typeface="+mn-ea"/>
                <a:cs typeface="+mn-cs"/>
              </a:defRPr>
            </a:lvl4pPr>
            <a:lvl5pPr marL="4114800" algn="l" defTabSz="2057400" rtl="0" eaLnBrk="1" latinLnBrk="0" hangingPunct="1">
              <a:defRPr sz="4050" kern="1200">
                <a:solidFill>
                  <a:schemeClr val="tx1"/>
                </a:solidFill>
                <a:latin typeface="+mn-lt"/>
                <a:ea typeface="+mn-ea"/>
                <a:cs typeface="+mn-cs"/>
              </a:defRPr>
            </a:lvl5pPr>
            <a:lvl6pPr marL="5143500" algn="l" defTabSz="2057400" rtl="0" eaLnBrk="1" latinLnBrk="0" hangingPunct="1">
              <a:defRPr sz="4050" kern="1200">
                <a:solidFill>
                  <a:schemeClr val="tx1"/>
                </a:solidFill>
                <a:latin typeface="+mn-lt"/>
                <a:ea typeface="+mn-ea"/>
                <a:cs typeface="+mn-cs"/>
              </a:defRPr>
            </a:lvl6pPr>
            <a:lvl7pPr marL="6172200" algn="l" defTabSz="2057400" rtl="0" eaLnBrk="1" latinLnBrk="0" hangingPunct="1">
              <a:defRPr sz="4050" kern="1200">
                <a:solidFill>
                  <a:schemeClr val="tx1"/>
                </a:solidFill>
                <a:latin typeface="+mn-lt"/>
                <a:ea typeface="+mn-ea"/>
                <a:cs typeface="+mn-cs"/>
              </a:defRPr>
            </a:lvl7pPr>
            <a:lvl8pPr marL="7200900" algn="l" defTabSz="2057400" rtl="0" eaLnBrk="1" latinLnBrk="0" hangingPunct="1">
              <a:defRPr sz="4050" kern="1200">
                <a:solidFill>
                  <a:schemeClr val="tx1"/>
                </a:solidFill>
                <a:latin typeface="+mn-lt"/>
                <a:ea typeface="+mn-ea"/>
                <a:cs typeface="+mn-cs"/>
              </a:defRPr>
            </a:lvl8pPr>
            <a:lvl9pPr marL="8229600" algn="l" defTabSz="2057400" rtl="0" eaLnBrk="1" latinLnBrk="0" hangingPunct="1">
              <a:defRPr sz="4050" kern="1200">
                <a:solidFill>
                  <a:schemeClr val="tx1"/>
                </a:solidFill>
                <a:latin typeface="+mn-lt"/>
                <a:ea typeface="+mn-ea"/>
                <a:cs typeface="+mn-cs"/>
              </a:defRPr>
            </a:lvl9pPr>
          </a:lstStyle>
          <a:p>
            <a:fld id="{9AE21774-C0AA-4D67-AC0A-B2D8CD310831}" type="slidenum">
              <a:rPr lang="it-IT" smtClean="0"/>
              <a:t>62</a:t>
            </a:fld>
            <a:endParaRPr lang="it-IT"/>
          </a:p>
        </p:txBody>
      </p:sp>
    </p:spTree>
    <p:extLst>
      <p:ext uri="{BB962C8B-B14F-4D97-AF65-F5344CB8AC3E}">
        <p14:creationId xmlns:p14="http://schemas.microsoft.com/office/powerpoint/2010/main" val="52795203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E319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7000"/>
            </a:blip>
            <a:srcRect t="7865" b="7865"/>
            <a:stretch>
              <a:fillRect/>
            </a:stretch>
          </p:blipFill>
          <p:spPr>
            <a:xfrm>
              <a:off x="0" y="0"/>
              <a:ext cx="24384000" cy="13716000"/>
            </a:xfrm>
            <a:prstGeom prst="rect">
              <a:avLst/>
            </a:prstGeom>
          </p:spPr>
        </p:pic>
      </p:grpSp>
      <p:sp>
        <p:nvSpPr>
          <p:cNvPr id="4" name="Freeform 4"/>
          <p:cNvSpPr/>
          <p:nvPr/>
        </p:nvSpPr>
        <p:spPr>
          <a:xfrm>
            <a:off x="1028700" y="833940"/>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9803248" y="9043472"/>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6" name="TextBox 6"/>
          <p:cNvSpPr txBox="1"/>
          <p:nvPr/>
        </p:nvSpPr>
        <p:spPr>
          <a:xfrm>
            <a:off x="2715470" y="4223019"/>
            <a:ext cx="14175557" cy="1216218"/>
          </a:xfrm>
          <a:prstGeom prst="rect">
            <a:avLst/>
          </a:prstGeom>
        </p:spPr>
        <p:txBody>
          <a:bodyPr lIns="0" tIns="0" rIns="0" bIns="0" rtlCol="0" anchor="t">
            <a:spAutoFit/>
          </a:bodyPr>
          <a:lstStyle/>
          <a:p>
            <a:pPr algn="ctr">
              <a:lnSpc>
                <a:spcPts val="9176"/>
              </a:lnSpc>
            </a:pPr>
            <a:r>
              <a:rPr lang="en-US" sz="8342">
                <a:solidFill>
                  <a:srgbClr val="FFFFFF"/>
                </a:solidFill>
                <a:latin typeface="Ubuntu Bold"/>
              </a:rPr>
              <a:t>QUESTIONS AND ANSWERS</a:t>
            </a:r>
          </a:p>
        </p:txBody>
      </p:sp>
      <p:sp>
        <p:nvSpPr>
          <p:cNvPr id="7" name="TextBox 7"/>
          <p:cNvSpPr txBox="1"/>
          <p:nvPr/>
        </p:nvSpPr>
        <p:spPr>
          <a:xfrm>
            <a:off x="5721917" y="5582603"/>
            <a:ext cx="8796619" cy="1047750"/>
          </a:xfrm>
          <a:prstGeom prst="rect">
            <a:avLst/>
          </a:prstGeom>
        </p:spPr>
        <p:txBody>
          <a:bodyPr lIns="0" tIns="0" rIns="0" bIns="0" rtlCol="0" anchor="t">
            <a:spAutoFit/>
          </a:bodyPr>
          <a:lstStyle/>
          <a:p>
            <a:pPr algn="ctr">
              <a:lnSpc>
                <a:spcPts val="4200"/>
              </a:lnSpc>
            </a:pPr>
            <a:r>
              <a:rPr lang="en-US" sz="3000">
                <a:solidFill>
                  <a:srgbClr val="FFFFFF"/>
                </a:solidFill>
                <a:latin typeface="Montserrat"/>
              </a:rPr>
              <a:t>The floor is yours to inquire, discuss, and learn.</a:t>
            </a:r>
          </a:p>
          <a:p>
            <a:pPr algn="ctr">
              <a:lnSpc>
                <a:spcPts val="4200"/>
              </a:lnSpc>
            </a:pPr>
            <a:endParaRPr lang="en-US" sz="3000">
              <a:solidFill>
                <a:srgbClr val="FFFFFF"/>
              </a:solidFill>
              <a:latin typeface="Montserrat"/>
            </a:endParaRPr>
          </a:p>
        </p:txBody>
      </p:sp>
      <p:sp>
        <p:nvSpPr>
          <p:cNvPr id="8" name="TextBox 8"/>
          <p:cNvSpPr txBox="1"/>
          <p:nvPr/>
        </p:nvSpPr>
        <p:spPr>
          <a:xfrm>
            <a:off x="1028700" y="9542761"/>
            <a:ext cx="1847048" cy="297561"/>
          </a:xfrm>
          <a:prstGeom prst="rect">
            <a:avLst/>
          </a:prstGeom>
        </p:spPr>
        <p:txBody>
          <a:bodyPr lIns="0" tIns="0" rIns="0" bIns="0" rtlCol="0" anchor="t">
            <a:spAutoFit/>
          </a:bodyPr>
          <a:lstStyle/>
          <a:p>
            <a:pPr>
              <a:lnSpc>
                <a:spcPts val="2352"/>
              </a:lnSpc>
            </a:pPr>
            <a:r>
              <a:rPr lang="en-US" sz="2100">
                <a:solidFill>
                  <a:srgbClr val="FFFFFF"/>
                </a:solidFill>
                <a:latin typeface="Montserrat Classic"/>
              </a:rPr>
              <a:t>www.fead.be</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56000"/>
            </a:blip>
            <a:stretch>
              <a:fillRect t="-9222" b="-9222"/>
            </a:stretch>
          </a:blipFill>
        </p:spPr>
        <p:txBody>
          <a:bodyPr/>
          <a:lstStyle/>
          <a:p>
            <a:endParaRPr lang="en-BE"/>
          </a:p>
        </p:txBody>
      </p:sp>
      <p:sp>
        <p:nvSpPr>
          <p:cNvPr id="3" name="Freeform 3"/>
          <p:cNvSpPr/>
          <p:nvPr/>
        </p:nvSpPr>
        <p:spPr>
          <a:xfrm>
            <a:off x="480289" y="252915"/>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4" name="Freeform 4"/>
          <p:cNvSpPr/>
          <p:nvPr/>
        </p:nvSpPr>
        <p:spPr>
          <a:xfrm rot="-10800000">
            <a:off x="16691561" y="9311610"/>
            <a:ext cx="633956" cy="613208"/>
          </a:xfrm>
          <a:custGeom>
            <a:avLst/>
            <a:gdLst/>
            <a:ahLst/>
            <a:cxnLst/>
            <a:rect l="l" t="t" r="r" b="b"/>
            <a:pathLst>
              <a:path w="633956" h="613208">
                <a:moveTo>
                  <a:pt x="0" y="0"/>
                </a:moveTo>
                <a:lnTo>
                  <a:pt x="633956" y="0"/>
                </a:lnTo>
                <a:lnTo>
                  <a:pt x="633956" y="613209"/>
                </a:lnTo>
                <a:lnTo>
                  <a:pt x="0" y="61320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BE"/>
          </a:p>
        </p:txBody>
      </p:sp>
      <p:sp>
        <p:nvSpPr>
          <p:cNvPr id="5" name="Freeform 5"/>
          <p:cNvSpPr/>
          <p:nvPr/>
        </p:nvSpPr>
        <p:spPr>
          <a:xfrm>
            <a:off x="16428654" y="202230"/>
            <a:ext cx="1661293" cy="938314"/>
          </a:xfrm>
          <a:custGeom>
            <a:avLst/>
            <a:gdLst/>
            <a:ahLst/>
            <a:cxnLst/>
            <a:rect l="l" t="t" r="r" b="b"/>
            <a:pathLst>
              <a:path w="1661293" h="938314">
                <a:moveTo>
                  <a:pt x="0" y="0"/>
                </a:moveTo>
                <a:lnTo>
                  <a:pt x="1661292" y="0"/>
                </a:lnTo>
                <a:lnTo>
                  <a:pt x="1661292" y="938314"/>
                </a:lnTo>
                <a:lnTo>
                  <a:pt x="0" y="938314"/>
                </a:lnTo>
                <a:lnTo>
                  <a:pt x="0" y="0"/>
                </a:lnTo>
                <a:close/>
              </a:path>
            </a:pathLst>
          </a:custGeom>
          <a:blipFill>
            <a:blip r:embed="rId6"/>
            <a:stretch>
              <a:fillRect/>
            </a:stretch>
          </a:blipFill>
        </p:spPr>
        <p:txBody>
          <a:bodyPr/>
          <a:lstStyle/>
          <a:p>
            <a:endParaRPr lang="en-BE"/>
          </a:p>
        </p:txBody>
      </p:sp>
      <p:grpSp>
        <p:nvGrpSpPr>
          <p:cNvPr id="6" name="Group 6"/>
          <p:cNvGrpSpPr>
            <a:grpSpLocks noChangeAspect="1"/>
          </p:cNvGrpSpPr>
          <p:nvPr/>
        </p:nvGrpSpPr>
        <p:grpSpPr>
          <a:xfrm>
            <a:off x="1114245" y="3708689"/>
            <a:ext cx="3367068" cy="3367055"/>
            <a:chOff x="0" y="0"/>
            <a:chExt cx="6350000" cy="6349975"/>
          </a:xfrm>
        </p:grpSpPr>
        <p:sp>
          <p:nvSpPr>
            <p:cNvPr id="7" name="Freeform 7"/>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7"/>
              <a:stretch>
                <a:fillRect l="-12499" r="-12499"/>
              </a:stretch>
            </a:blipFill>
          </p:spPr>
          <p:txBody>
            <a:bodyPr/>
            <a:lstStyle/>
            <a:p>
              <a:endParaRPr lang="en-BE"/>
            </a:p>
          </p:txBody>
        </p:sp>
      </p:grpSp>
      <p:grpSp>
        <p:nvGrpSpPr>
          <p:cNvPr id="8" name="Group 8"/>
          <p:cNvGrpSpPr>
            <a:grpSpLocks noChangeAspect="1"/>
          </p:cNvGrpSpPr>
          <p:nvPr/>
        </p:nvGrpSpPr>
        <p:grpSpPr>
          <a:xfrm>
            <a:off x="5285924" y="3708689"/>
            <a:ext cx="3367068" cy="3367055"/>
            <a:chOff x="0" y="0"/>
            <a:chExt cx="6350000" cy="6349975"/>
          </a:xfrm>
        </p:grpSpPr>
        <p:sp>
          <p:nvSpPr>
            <p:cNvPr id="9" name="Freeform 9"/>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5090" b="-5090"/>
              </a:stretch>
            </a:blipFill>
          </p:spPr>
          <p:txBody>
            <a:bodyPr/>
            <a:lstStyle/>
            <a:p>
              <a:endParaRPr lang="en-BE"/>
            </a:p>
          </p:txBody>
        </p:sp>
      </p:grpSp>
      <p:grpSp>
        <p:nvGrpSpPr>
          <p:cNvPr id="10" name="Group 10"/>
          <p:cNvGrpSpPr>
            <a:grpSpLocks noChangeAspect="1"/>
          </p:cNvGrpSpPr>
          <p:nvPr/>
        </p:nvGrpSpPr>
        <p:grpSpPr>
          <a:xfrm>
            <a:off x="9460292" y="3708689"/>
            <a:ext cx="3367068" cy="3367055"/>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5479" b="-25479"/>
              </a:stretch>
            </a:blipFill>
          </p:spPr>
          <p:txBody>
            <a:bodyPr/>
            <a:lstStyle/>
            <a:p>
              <a:endParaRPr lang="en-BE"/>
            </a:p>
          </p:txBody>
        </p:sp>
      </p:grpSp>
      <p:grpSp>
        <p:nvGrpSpPr>
          <p:cNvPr id="12" name="Group 12"/>
          <p:cNvGrpSpPr>
            <a:grpSpLocks noChangeAspect="1"/>
          </p:cNvGrpSpPr>
          <p:nvPr/>
        </p:nvGrpSpPr>
        <p:grpSpPr>
          <a:xfrm>
            <a:off x="14043995" y="3708689"/>
            <a:ext cx="3367068" cy="3367055"/>
            <a:chOff x="0" y="0"/>
            <a:chExt cx="6350000" cy="6349975"/>
          </a:xfrm>
        </p:grpSpPr>
        <p:sp>
          <p:nvSpPr>
            <p:cNvPr id="13" name="Freeform 13"/>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solidFill>
              <a:srgbClr val="000000">
                <a:alpha val="0"/>
              </a:srgbClr>
            </a:solidFill>
            <a:ln w="12700">
              <a:solidFill>
                <a:srgbClr val="000000"/>
              </a:solidFill>
            </a:ln>
          </p:spPr>
          <p:txBody>
            <a:bodyPr/>
            <a:lstStyle/>
            <a:p>
              <a:endParaRPr lang="en-BE"/>
            </a:p>
          </p:txBody>
        </p:sp>
      </p:grpSp>
      <p:grpSp>
        <p:nvGrpSpPr>
          <p:cNvPr id="14" name="Group 14"/>
          <p:cNvGrpSpPr/>
          <p:nvPr/>
        </p:nvGrpSpPr>
        <p:grpSpPr>
          <a:xfrm>
            <a:off x="-1550822" y="1530488"/>
            <a:ext cx="5699242" cy="1070278"/>
            <a:chOff x="0" y="0"/>
            <a:chExt cx="2164084" cy="406400"/>
          </a:xfrm>
        </p:grpSpPr>
        <p:sp>
          <p:nvSpPr>
            <p:cNvPr id="15" name="Freeform 15"/>
            <p:cNvSpPr/>
            <p:nvPr/>
          </p:nvSpPr>
          <p:spPr>
            <a:xfrm>
              <a:off x="0" y="0"/>
              <a:ext cx="2164084" cy="406400"/>
            </a:xfrm>
            <a:custGeom>
              <a:avLst/>
              <a:gdLst/>
              <a:ahLst/>
              <a:cxnLst/>
              <a:rect l="l" t="t" r="r" b="b"/>
              <a:pathLst>
                <a:path w="2164084" h="406400">
                  <a:moveTo>
                    <a:pt x="1960884" y="0"/>
                  </a:moveTo>
                  <a:cubicBezTo>
                    <a:pt x="2073108" y="0"/>
                    <a:pt x="2164084" y="90976"/>
                    <a:pt x="2164084" y="203200"/>
                  </a:cubicBezTo>
                  <a:cubicBezTo>
                    <a:pt x="2164084" y="315424"/>
                    <a:pt x="2073108" y="406400"/>
                    <a:pt x="1960884" y="406400"/>
                  </a:cubicBezTo>
                  <a:lnTo>
                    <a:pt x="203200" y="406400"/>
                  </a:lnTo>
                  <a:cubicBezTo>
                    <a:pt x="90976" y="406400"/>
                    <a:pt x="0" y="315424"/>
                    <a:pt x="0" y="203200"/>
                  </a:cubicBezTo>
                  <a:cubicBezTo>
                    <a:pt x="0" y="90976"/>
                    <a:pt x="90976" y="0"/>
                    <a:pt x="203200" y="0"/>
                  </a:cubicBezTo>
                  <a:close/>
                </a:path>
              </a:pathLst>
            </a:custGeom>
            <a:solidFill>
              <a:srgbClr val="2E3192"/>
            </a:solidFill>
          </p:spPr>
          <p:txBody>
            <a:bodyPr/>
            <a:lstStyle/>
            <a:p>
              <a:endParaRPr lang="en-BE"/>
            </a:p>
          </p:txBody>
        </p:sp>
        <p:sp>
          <p:nvSpPr>
            <p:cNvPr id="16" name="TextBox 16"/>
            <p:cNvSpPr txBox="1"/>
            <p:nvPr/>
          </p:nvSpPr>
          <p:spPr>
            <a:xfrm>
              <a:off x="0" y="0"/>
              <a:ext cx="2164084" cy="406400"/>
            </a:xfrm>
            <a:prstGeom prst="rect">
              <a:avLst/>
            </a:prstGeom>
          </p:spPr>
          <p:txBody>
            <a:bodyPr lIns="50800" tIns="50800" rIns="50800" bIns="50800" rtlCol="0" anchor="ctr"/>
            <a:lstStyle/>
            <a:p>
              <a:pPr algn="ctr">
                <a:lnSpc>
                  <a:spcPts val="2160"/>
                </a:lnSpc>
              </a:pPr>
              <a:endParaRPr/>
            </a:p>
          </p:txBody>
        </p:sp>
      </p:grpSp>
      <p:sp>
        <p:nvSpPr>
          <p:cNvPr id="17" name="TextBox 17"/>
          <p:cNvSpPr txBox="1"/>
          <p:nvPr/>
        </p:nvSpPr>
        <p:spPr>
          <a:xfrm>
            <a:off x="1298799" y="9478959"/>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
        <p:nvSpPr>
          <p:cNvPr id="18" name="TextBox 18"/>
          <p:cNvSpPr txBox="1"/>
          <p:nvPr/>
        </p:nvSpPr>
        <p:spPr>
          <a:xfrm>
            <a:off x="367228" y="1889414"/>
            <a:ext cx="3379746" cy="361950"/>
          </a:xfrm>
          <a:prstGeom prst="rect">
            <a:avLst/>
          </a:prstGeom>
        </p:spPr>
        <p:txBody>
          <a:bodyPr lIns="0" tIns="0" rIns="0" bIns="0" rtlCol="0" anchor="t">
            <a:spAutoFit/>
          </a:bodyPr>
          <a:lstStyle/>
          <a:p>
            <a:pPr>
              <a:lnSpc>
                <a:spcPts val="2999"/>
              </a:lnSpc>
            </a:pPr>
            <a:r>
              <a:rPr lang="en-US" sz="2499">
                <a:solidFill>
                  <a:srgbClr val="FFFFFF"/>
                </a:solidFill>
                <a:latin typeface="Montserrat Bold"/>
              </a:rPr>
              <a:t>PANEL DISCUSSION</a:t>
            </a:r>
          </a:p>
        </p:txBody>
      </p:sp>
      <p:sp>
        <p:nvSpPr>
          <p:cNvPr id="19" name="TextBox 19"/>
          <p:cNvSpPr txBox="1"/>
          <p:nvPr/>
        </p:nvSpPr>
        <p:spPr>
          <a:xfrm>
            <a:off x="1647848" y="7767471"/>
            <a:ext cx="2283148"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a:rPr>
              <a:t>President, FEAD</a:t>
            </a:r>
          </a:p>
        </p:txBody>
      </p:sp>
      <p:sp>
        <p:nvSpPr>
          <p:cNvPr id="20" name="TextBox 20"/>
          <p:cNvSpPr txBox="1"/>
          <p:nvPr/>
        </p:nvSpPr>
        <p:spPr>
          <a:xfrm>
            <a:off x="5352993" y="7767471"/>
            <a:ext cx="3169576" cy="636744"/>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a:rPr>
              <a:t>Public Affairs Director, VEOLIA</a:t>
            </a:r>
          </a:p>
        </p:txBody>
      </p:sp>
      <p:sp>
        <p:nvSpPr>
          <p:cNvPr id="21" name="TextBox 21"/>
          <p:cNvSpPr txBox="1"/>
          <p:nvPr/>
        </p:nvSpPr>
        <p:spPr>
          <a:xfrm>
            <a:off x="9786367" y="7767471"/>
            <a:ext cx="2926012" cy="636744"/>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a:rPr>
              <a:t>Assistant Professor, University of Padova</a:t>
            </a:r>
          </a:p>
        </p:txBody>
      </p:sp>
      <p:sp>
        <p:nvSpPr>
          <p:cNvPr id="22" name="TextBox 22"/>
          <p:cNvSpPr txBox="1"/>
          <p:nvPr/>
        </p:nvSpPr>
        <p:spPr>
          <a:xfrm>
            <a:off x="14952642" y="7767471"/>
            <a:ext cx="1858317"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a:rPr>
              <a:t>LabAnalysis</a:t>
            </a:r>
          </a:p>
        </p:txBody>
      </p:sp>
      <p:sp>
        <p:nvSpPr>
          <p:cNvPr id="23" name="TextBox 23"/>
          <p:cNvSpPr txBox="1"/>
          <p:nvPr/>
        </p:nvSpPr>
        <p:spPr>
          <a:xfrm>
            <a:off x="4496606" y="1879889"/>
            <a:ext cx="11476815" cy="1102866"/>
          </a:xfrm>
          <a:prstGeom prst="rect">
            <a:avLst/>
          </a:prstGeom>
        </p:spPr>
        <p:txBody>
          <a:bodyPr lIns="0" tIns="0" rIns="0" bIns="0" rtlCol="0" anchor="t">
            <a:spAutoFit/>
          </a:bodyPr>
          <a:lstStyle/>
          <a:p>
            <a:pPr algn="ctr">
              <a:lnSpc>
                <a:spcPts val="4320"/>
              </a:lnSpc>
              <a:spcBef>
                <a:spcPct val="0"/>
              </a:spcBef>
            </a:pPr>
            <a:r>
              <a:rPr lang="en-US" sz="3600" dirty="0">
                <a:latin typeface="Montserrat Bold"/>
              </a:rPr>
              <a:t>The impact on the waste management sector of a potential PFAS ban </a:t>
            </a:r>
          </a:p>
        </p:txBody>
      </p:sp>
      <p:sp>
        <p:nvSpPr>
          <p:cNvPr id="24" name="TextBox 24"/>
          <p:cNvSpPr txBox="1"/>
          <p:nvPr/>
        </p:nvSpPr>
        <p:spPr>
          <a:xfrm>
            <a:off x="1750640" y="7380430"/>
            <a:ext cx="2094279"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Bold"/>
              </a:rPr>
              <a:t>Claudia Mensi</a:t>
            </a:r>
          </a:p>
        </p:txBody>
      </p:sp>
      <p:sp>
        <p:nvSpPr>
          <p:cNvPr id="25" name="TextBox 25"/>
          <p:cNvSpPr txBox="1"/>
          <p:nvPr/>
        </p:nvSpPr>
        <p:spPr>
          <a:xfrm>
            <a:off x="5827884" y="7380430"/>
            <a:ext cx="2415166"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Bold"/>
              </a:rPr>
              <a:t>Michaël Mansuy</a:t>
            </a:r>
          </a:p>
        </p:txBody>
      </p:sp>
      <p:sp>
        <p:nvSpPr>
          <p:cNvPr id="26" name="TextBox 26"/>
          <p:cNvSpPr txBox="1"/>
          <p:nvPr/>
        </p:nvSpPr>
        <p:spPr>
          <a:xfrm>
            <a:off x="10042187" y="7380430"/>
            <a:ext cx="2203277"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Bold"/>
              </a:rPr>
              <a:t>Alberto Pivato</a:t>
            </a:r>
          </a:p>
        </p:txBody>
      </p:sp>
      <p:sp>
        <p:nvSpPr>
          <p:cNvPr id="27" name="TextBox 27"/>
          <p:cNvSpPr txBox="1"/>
          <p:nvPr/>
        </p:nvSpPr>
        <p:spPr>
          <a:xfrm>
            <a:off x="14740226" y="7380430"/>
            <a:ext cx="2283148" cy="318372"/>
          </a:xfrm>
          <a:prstGeom prst="rect">
            <a:avLst/>
          </a:prstGeom>
        </p:spPr>
        <p:txBody>
          <a:bodyPr lIns="0" tIns="0" rIns="0" bIns="0" rtlCol="0" anchor="t">
            <a:spAutoFit/>
          </a:bodyPr>
          <a:lstStyle/>
          <a:p>
            <a:pPr algn="ctr">
              <a:lnSpc>
                <a:spcPts val="2578"/>
              </a:lnSpc>
              <a:spcBef>
                <a:spcPct val="0"/>
              </a:spcBef>
            </a:pPr>
            <a:r>
              <a:rPr lang="en-US" sz="2148">
                <a:solidFill>
                  <a:srgbClr val="28407D"/>
                </a:solidFill>
                <a:latin typeface="Montserrat Bold"/>
              </a:rPr>
              <a:t>Guido Premoli</a:t>
            </a:r>
          </a:p>
        </p:txBody>
      </p:sp>
    </p:spTree>
    <p:extLst>
      <p:ext uri="{BB962C8B-B14F-4D97-AF65-F5344CB8AC3E}">
        <p14:creationId xmlns:p14="http://schemas.microsoft.com/office/powerpoint/2010/main" val="32736975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E3192"/>
        </a:solidFill>
        <a:effectLst/>
      </p:bgPr>
    </p:bg>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pic>
          <p:nvPicPr>
            <p:cNvPr id="3" name="Picture 3"/>
            <p:cNvPicPr>
              <a:picLocks noChangeAspect="1"/>
            </p:cNvPicPr>
            <p:nvPr/>
          </p:nvPicPr>
          <p:blipFill>
            <a:blip r:embed="rId2">
              <a:alphaModFix amt="17000"/>
            </a:blip>
            <a:srcRect t="7865" b="7865"/>
            <a:stretch>
              <a:fillRect/>
            </a:stretch>
          </p:blipFill>
          <p:spPr>
            <a:xfrm>
              <a:off x="0" y="0"/>
              <a:ext cx="24384000" cy="13716000"/>
            </a:xfrm>
            <a:prstGeom prst="rect">
              <a:avLst/>
            </a:prstGeom>
          </p:spPr>
        </p:pic>
      </p:grpSp>
      <p:sp>
        <p:nvSpPr>
          <p:cNvPr id="4" name="Freeform 4"/>
          <p:cNvSpPr/>
          <p:nvPr/>
        </p:nvSpPr>
        <p:spPr>
          <a:xfrm>
            <a:off x="1028700" y="833940"/>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5" name="Freeform 5"/>
          <p:cNvSpPr/>
          <p:nvPr/>
        </p:nvSpPr>
        <p:spPr>
          <a:xfrm>
            <a:off x="16625344" y="9176441"/>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BE"/>
          </a:p>
        </p:txBody>
      </p:sp>
      <p:sp>
        <p:nvSpPr>
          <p:cNvPr id="6" name="TextBox 6"/>
          <p:cNvSpPr txBox="1"/>
          <p:nvPr/>
        </p:nvSpPr>
        <p:spPr>
          <a:xfrm>
            <a:off x="1028700" y="4127538"/>
            <a:ext cx="16815335" cy="1075757"/>
          </a:xfrm>
          <a:prstGeom prst="rect">
            <a:avLst/>
          </a:prstGeom>
        </p:spPr>
        <p:txBody>
          <a:bodyPr lIns="0" tIns="0" rIns="0" bIns="0" rtlCol="0" anchor="t">
            <a:spAutoFit/>
          </a:bodyPr>
          <a:lstStyle/>
          <a:p>
            <a:pPr algn="ctr">
              <a:lnSpc>
                <a:spcPts val="8087"/>
              </a:lnSpc>
            </a:pPr>
            <a:r>
              <a:rPr lang="en-US" sz="7352">
                <a:solidFill>
                  <a:srgbClr val="FFFFFF"/>
                </a:solidFill>
                <a:latin typeface="Ubuntu Bold"/>
              </a:rPr>
              <a:t>REACTIONS AND CLOSING REMARKS</a:t>
            </a:r>
          </a:p>
        </p:txBody>
      </p:sp>
      <p:sp>
        <p:nvSpPr>
          <p:cNvPr id="7" name="TextBox 7"/>
          <p:cNvSpPr txBox="1"/>
          <p:nvPr/>
        </p:nvSpPr>
        <p:spPr>
          <a:xfrm>
            <a:off x="1345678" y="9502095"/>
            <a:ext cx="1834935" cy="297561"/>
          </a:xfrm>
          <a:prstGeom prst="rect">
            <a:avLst/>
          </a:prstGeom>
        </p:spPr>
        <p:txBody>
          <a:bodyPr lIns="0" tIns="0" rIns="0" bIns="0" rtlCol="0" anchor="t">
            <a:spAutoFit/>
          </a:bodyPr>
          <a:lstStyle/>
          <a:p>
            <a:pPr>
              <a:lnSpc>
                <a:spcPts val="2352"/>
              </a:lnSpc>
            </a:pPr>
            <a:r>
              <a:rPr lang="en-US" sz="2100">
                <a:solidFill>
                  <a:srgbClr val="FFFFFF"/>
                </a:solidFill>
                <a:latin typeface="Montserrat Classic"/>
              </a:rPr>
              <a:t>www.fead.be</a:t>
            </a:r>
          </a:p>
        </p:txBody>
      </p:sp>
      <p:sp>
        <p:nvSpPr>
          <p:cNvPr id="8" name="Freeform 8"/>
          <p:cNvSpPr/>
          <p:nvPr/>
        </p:nvSpPr>
        <p:spPr>
          <a:xfrm>
            <a:off x="16306103" y="202230"/>
            <a:ext cx="1661293" cy="938314"/>
          </a:xfrm>
          <a:custGeom>
            <a:avLst/>
            <a:gdLst/>
            <a:ahLst/>
            <a:cxnLst/>
            <a:rect l="l" t="t" r="r" b="b"/>
            <a:pathLst>
              <a:path w="1661293" h="938314">
                <a:moveTo>
                  <a:pt x="0" y="0"/>
                </a:moveTo>
                <a:lnTo>
                  <a:pt x="1661292" y="0"/>
                </a:lnTo>
                <a:lnTo>
                  <a:pt x="1661292" y="938314"/>
                </a:lnTo>
                <a:lnTo>
                  <a:pt x="0" y="938314"/>
                </a:lnTo>
                <a:lnTo>
                  <a:pt x="0" y="0"/>
                </a:lnTo>
                <a:close/>
              </a:path>
            </a:pathLst>
          </a:custGeom>
          <a:blipFill>
            <a:blip r:embed="rId5"/>
            <a:stretch>
              <a:fillRect/>
            </a:stretch>
          </a:blipFill>
        </p:spPr>
        <p:txBody>
          <a:bodyPr/>
          <a:lstStyle/>
          <a:p>
            <a:endParaRPr lang="en-BE"/>
          </a:p>
        </p:txBody>
      </p:sp>
      <p:sp>
        <p:nvSpPr>
          <p:cNvPr id="9" name="TextBox 9"/>
          <p:cNvSpPr txBox="1"/>
          <p:nvPr/>
        </p:nvSpPr>
        <p:spPr>
          <a:xfrm>
            <a:off x="5141499" y="5416072"/>
            <a:ext cx="9282735" cy="1047750"/>
          </a:xfrm>
          <a:prstGeom prst="rect">
            <a:avLst/>
          </a:prstGeom>
        </p:spPr>
        <p:txBody>
          <a:bodyPr lIns="0" tIns="0" rIns="0" bIns="0" rtlCol="0" anchor="t">
            <a:spAutoFit/>
          </a:bodyPr>
          <a:lstStyle/>
          <a:p>
            <a:pPr algn="ctr">
              <a:lnSpc>
                <a:spcPts val="4200"/>
              </a:lnSpc>
            </a:pPr>
            <a:r>
              <a:rPr lang="en-US" sz="3000">
                <a:solidFill>
                  <a:srgbClr val="FFFFFF"/>
                </a:solidFill>
                <a:latin typeface="Montserrat"/>
              </a:rPr>
              <a:t>Reflections on our conversation and closing remarks as we conclude our session.</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990479" y="-120870"/>
            <a:ext cx="6297521" cy="10407870"/>
            <a:chOff x="0" y="0"/>
            <a:chExt cx="1658606" cy="2741167"/>
          </a:xfrm>
        </p:grpSpPr>
        <p:sp>
          <p:nvSpPr>
            <p:cNvPr id="3" name="Freeform 3"/>
            <p:cNvSpPr/>
            <p:nvPr/>
          </p:nvSpPr>
          <p:spPr>
            <a:xfrm>
              <a:off x="0" y="0"/>
              <a:ext cx="1658606" cy="2741167"/>
            </a:xfrm>
            <a:custGeom>
              <a:avLst/>
              <a:gdLst/>
              <a:ahLst/>
              <a:cxnLst/>
              <a:rect l="l" t="t" r="r" b="b"/>
              <a:pathLst>
                <a:path w="1658606" h="2741167">
                  <a:moveTo>
                    <a:pt x="0" y="0"/>
                  </a:moveTo>
                  <a:lnTo>
                    <a:pt x="1658606" y="0"/>
                  </a:lnTo>
                  <a:lnTo>
                    <a:pt x="1658606" y="2741167"/>
                  </a:lnTo>
                  <a:lnTo>
                    <a:pt x="0" y="2741167"/>
                  </a:lnTo>
                  <a:close/>
                </a:path>
              </a:pathLst>
            </a:custGeom>
            <a:solidFill>
              <a:srgbClr val="2E3192"/>
            </a:solidFill>
          </p:spPr>
          <p:txBody>
            <a:bodyPr/>
            <a:lstStyle/>
            <a:p>
              <a:endParaRPr lang="en-BE"/>
            </a:p>
          </p:txBody>
        </p:sp>
        <p:sp>
          <p:nvSpPr>
            <p:cNvPr id="4" name="TextBox 4"/>
            <p:cNvSpPr txBox="1"/>
            <p:nvPr/>
          </p:nvSpPr>
          <p:spPr>
            <a:xfrm>
              <a:off x="0" y="-38100"/>
              <a:ext cx="1658606" cy="2779267"/>
            </a:xfrm>
            <a:prstGeom prst="rect">
              <a:avLst/>
            </a:prstGeom>
          </p:spPr>
          <p:txBody>
            <a:bodyPr lIns="50800" tIns="50800" rIns="50800" bIns="50800" rtlCol="0" anchor="ctr"/>
            <a:lstStyle/>
            <a:p>
              <a:pPr algn="ctr">
                <a:lnSpc>
                  <a:spcPts val="2940"/>
                </a:lnSpc>
              </a:pPr>
              <a:endParaRPr/>
            </a:p>
          </p:txBody>
        </p:sp>
      </p:grpSp>
      <p:sp>
        <p:nvSpPr>
          <p:cNvPr id="5" name="Freeform 5"/>
          <p:cNvSpPr/>
          <p:nvPr/>
        </p:nvSpPr>
        <p:spPr>
          <a:xfrm>
            <a:off x="1028700" y="833940"/>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sp>
        <p:nvSpPr>
          <p:cNvPr id="6" name="Freeform 6"/>
          <p:cNvSpPr/>
          <p:nvPr/>
        </p:nvSpPr>
        <p:spPr>
          <a:xfrm>
            <a:off x="7746796" y="8765443"/>
            <a:ext cx="633956" cy="613208"/>
          </a:xfrm>
          <a:custGeom>
            <a:avLst/>
            <a:gdLst/>
            <a:ahLst/>
            <a:cxnLst/>
            <a:rect l="l" t="t" r="r" b="b"/>
            <a:pathLst>
              <a:path w="633956" h="613208">
                <a:moveTo>
                  <a:pt x="0" y="0"/>
                </a:moveTo>
                <a:lnTo>
                  <a:pt x="633956" y="0"/>
                </a:lnTo>
                <a:lnTo>
                  <a:pt x="633956" y="613208"/>
                </a:lnTo>
                <a:lnTo>
                  <a:pt x="0" y="6132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BE"/>
          </a:p>
        </p:txBody>
      </p:sp>
      <p:grpSp>
        <p:nvGrpSpPr>
          <p:cNvPr id="7" name="Group 7"/>
          <p:cNvGrpSpPr/>
          <p:nvPr/>
        </p:nvGrpSpPr>
        <p:grpSpPr>
          <a:xfrm>
            <a:off x="8344375" y="1268494"/>
            <a:ext cx="7629143" cy="7629143"/>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BE"/>
            </a:p>
          </p:txBody>
        </p:sp>
        <p:sp>
          <p:nvSpPr>
            <p:cNvPr id="9" name="TextBox 9"/>
            <p:cNvSpPr txBox="1"/>
            <p:nvPr/>
          </p:nvSpPr>
          <p:spPr>
            <a:xfrm>
              <a:off x="76200" y="95250"/>
              <a:ext cx="660400" cy="641350"/>
            </a:xfrm>
            <a:prstGeom prst="rect">
              <a:avLst/>
            </a:prstGeom>
          </p:spPr>
          <p:txBody>
            <a:bodyPr lIns="50800" tIns="50800" rIns="50800" bIns="50800" rtlCol="0" anchor="ctr"/>
            <a:lstStyle/>
            <a:p>
              <a:pPr algn="ctr">
                <a:lnSpc>
                  <a:spcPts val="2464"/>
                </a:lnSpc>
              </a:pPr>
              <a:endParaRPr/>
            </a:p>
          </p:txBody>
        </p:sp>
      </p:grpSp>
      <p:grpSp>
        <p:nvGrpSpPr>
          <p:cNvPr id="10" name="Group 10"/>
          <p:cNvGrpSpPr>
            <a:grpSpLocks noChangeAspect="1"/>
          </p:cNvGrpSpPr>
          <p:nvPr/>
        </p:nvGrpSpPr>
        <p:grpSpPr>
          <a:xfrm>
            <a:off x="9400580" y="2043991"/>
            <a:ext cx="6078172" cy="6078147"/>
            <a:chOff x="0" y="0"/>
            <a:chExt cx="6350000" cy="6349975"/>
          </a:xfrm>
        </p:grpSpPr>
        <p:sp>
          <p:nvSpPr>
            <p:cNvPr id="11" name="Freeform 11"/>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38931" r="-38931"/>
              </a:stretch>
            </a:blipFill>
          </p:spPr>
          <p:txBody>
            <a:bodyPr/>
            <a:lstStyle/>
            <a:p>
              <a:endParaRPr lang="en-BE"/>
            </a:p>
          </p:txBody>
        </p:sp>
      </p:grpSp>
      <p:sp>
        <p:nvSpPr>
          <p:cNvPr id="12" name="Freeform 12"/>
          <p:cNvSpPr/>
          <p:nvPr/>
        </p:nvSpPr>
        <p:spPr>
          <a:xfrm flipV="1">
            <a:off x="4851947" y="-1276283"/>
            <a:ext cx="3211827" cy="2879938"/>
          </a:xfrm>
          <a:custGeom>
            <a:avLst/>
            <a:gdLst/>
            <a:ahLst/>
            <a:cxnLst/>
            <a:rect l="l" t="t" r="r" b="b"/>
            <a:pathLst>
              <a:path w="3211827" h="2879938">
                <a:moveTo>
                  <a:pt x="0" y="2879938"/>
                </a:moveTo>
                <a:lnTo>
                  <a:pt x="3211827" y="2879938"/>
                </a:lnTo>
                <a:lnTo>
                  <a:pt x="3211827" y="0"/>
                </a:lnTo>
                <a:lnTo>
                  <a:pt x="0" y="0"/>
                </a:lnTo>
                <a:lnTo>
                  <a:pt x="0" y="2879938"/>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BE"/>
          </a:p>
        </p:txBody>
      </p:sp>
      <p:sp>
        <p:nvSpPr>
          <p:cNvPr id="13" name="Freeform 13"/>
          <p:cNvSpPr/>
          <p:nvPr/>
        </p:nvSpPr>
        <p:spPr>
          <a:xfrm>
            <a:off x="16080136" y="163686"/>
            <a:ext cx="1995353" cy="1126995"/>
          </a:xfrm>
          <a:custGeom>
            <a:avLst/>
            <a:gdLst/>
            <a:ahLst/>
            <a:cxnLst/>
            <a:rect l="l" t="t" r="r" b="b"/>
            <a:pathLst>
              <a:path w="1995353" h="1126995">
                <a:moveTo>
                  <a:pt x="0" y="0"/>
                </a:moveTo>
                <a:lnTo>
                  <a:pt x="1995353" y="0"/>
                </a:lnTo>
                <a:lnTo>
                  <a:pt x="1995353" y="1126995"/>
                </a:lnTo>
                <a:lnTo>
                  <a:pt x="0" y="1126995"/>
                </a:lnTo>
                <a:lnTo>
                  <a:pt x="0" y="0"/>
                </a:lnTo>
                <a:close/>
              </a:path>
            </a:pathLst>
          </a:custGeom>
          <a:blipFill>
            <a:blip r:embed="rId7"/>
            <a:stretch>
              <a:fillRect/>
            </a:stretch>
          </a:blipFill>
        </p:spPr>
        <p:txBody>
          <a:bodyPr/>
          <a:lstStyle/>
          <a:p>
            <a:endParaRPr lang="en-BE"/>
          </a:p>
        </p:txBody>
      </p:sp>
      <p:sp>
        <p:nvSpPr>
          <p:cNvPr id="14" name="TextBox 14"/>
          <p:cNvSpPr txBox="1"/>
          <p:nvPr/>
        </p:nvSpPr>
        <p:spPr>
          <a:xfrm>
            <a:off x="543620" y="5375793"/>
            <a:ext cx="7978878" cy="874395"/>
          </a:xfrm>
          <a:prstGeom prst="rect">
            <a:avLst/>
          </a:prstGeom>
        </p:spPr>
        <p:txBody>
          <a:bodyPr lIns="0" tIns="0" rIns="0" bIns="0" rtlCol="0" anchor="t">
            <a:spAutoFit/>
          </a:bodyPr>
          <a:lstStyle/>
          <a:p>
            <a:pPr>
              <a:lnSpc>
                <a:spcPts val="6300"/>
              </a:lnSpc>
            </a:pPr>
            <a:r>
              <a:rPr lang="en-US" sz="6300">
                <a:solidFill>
                  <a:srgbClr val="00A7E1"/>
                </a:solidFill>
                <a:latin typeface="Ubuntu"/>
              </a:rPr>
              <a:t>FOR YOUR PRESENCE</a:t>
            </a:r>
          </a:p>
        </p:txBody>
      </p:sp>
      <p:sp>
        <p:nvSpPr>
          <p:cNvPr id="15" name="TextBox 15"/>
          <p:cNvSpPr txBox="1"/>
          <p:nvPr/>
        </p:nvSpPr>
        <p:spPr>
          <a:xfrm>
            <a:off x="242535" y="3852198"/>
            <a:ext cx="9038185" cy="1647825"/>
          </a:xfrm>
          <a:prstGeom prst="rect">
            <a:avLst/>
          </a:prstGeom>
        </p:spPr>
        <p:txBody>
          <a:bodyPr lIns="0" tIns="0" rIns="0" bIns="0" rtlCol="0" anchor="t">
            <a:spAutoFit/>
          </a:bodyPr>
          <a:lstStyle/>
          <a:p>
            <a:pPr>
              <a:lnSpc>
                <a:spcPts val="12000"/>
              </a:lnSpc>
            </a:pPr>
            <a:r>
              <a:rPr lang="en-US" sz="12000">
                <a:solidFill>
                  <a:srgbClr val="28407D"/>
                </a:solidFill>
                <a:latin typeface="Ubuntu Bold"/>
              </a:rPr>
              <a:t>THANK YOU</a:t>
            </a:r>
          </a:p>
        </p:txBody>
      </p:sp>
      <p:sp>
        <p:nvSpPr>
          <p:cNvPr id="16" name="TextBox 16"/>
          <p:cNvSpPr txBox="1"/>
          <p:nvPr/>
        </p:nvSpPr>
        <p:spPr>
          <a:xfrm>
            <a:off x="1963389" y="9478959"/>
            <a:ext cx="1783585" cy="297561"/>
          </a:xfrm>
          <a:prstGeom prst="rect">
            <a:avLst/>
          </a:prstGeom>
        </p:spPr>
        <p:txBody>
          <a:bodyPr lIns="0" tIns="0" rIns="0" bIns="0" rtlCol="0" anchor="t">
            <a:spAutoFit/>
          </a:bodyPr>
          <a:lstStyle/>
          <a:p>
            <a:pPr algn="r">
              <a:lnSpc>
                <a:spcPts val="2352"/>
              </a:lnSpc>
            </a:pPr>
            <a:r>
              <a:rPr lang="en-US" sz="2100">
                <a:solidFill>
                  <a:srgbClr val="28407D"/>
                </a:solidFill>
                <a:latin typeface="Montserrat Classic"/>
              </a:rPr>
              <a:t>www.fead.be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5785359" y="226312"/>
            <a:ext cx="6703058"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80"/>
              <a:t>„Regrettable</a:t>
            </a:r>
            <a:r>
              <a:rPr sz="4400" spc="190"/>
              <a:t> </a:t>
            </a:r>
            <a:r>
              <a:rPr sz="4400" spc="80"/>
              <a:t>Substitution“</a:t>
            </a:r>
            <a:endParaRPr sz="4400"/>
          </a:p>
        </p:txBody>
      </p:sp>
      <p:sp>
        <p:nvSpPr>
          <p:cNvPr id="3" name="object 3"/>
          <p:cNvSpPr txBox="1"/>
          <p:nvPr/>
        </p:nvSpPr>
        <p:spPr>
          <a:xfrm>
            <a:off x="1256589" y="1659637"/>
            <a:ext cx="9025890" cy="661670"/>
          </a:xfrm>
          <a:prstGeom prst="rect">
            <a:avLst/>
          </a:prstGeom>
        </p:spPr>
        <p:txBody>
          <a:bodyPr vert="horz" wrap="square" lIns="0" tIns="2667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67690" indent="-543560">
              <a:lnSpc>
                <a:spcPct val="100000"/>
              </a:lnSpc>
              <a:spcBef>
                <a:spcPts val="210"/>
              </a:spcBef>
              <a:buFont typeface="Arial MT"/>
              <a:buChar char="•"/>
              <a:tabLst>
                <a:tab pos="567690" algn="l"/>
                <a:tab pos="568960" algn="l"/>
              </a:tabLst>
            </a:pPr>
            <a:r>
              <a:rPr sz="4000" b="1" spc="70">
                <a:solidFill>
                  <a:srgbClr val="1A6FB8"/>
                </a:solidFill>
                <a:latin typeface="Arial"/>
                <a:cs typeface="Arial"/>
              </a:rPr>
              <a:t>Previous</a:t>
            </a:r>
            <a:r>
              <a:rPr sz="4000" b="1" spc="228">
                <a:solidFill>
                  <a:srgbClr val="1A6FB8"/>
                </a:solidFill>
                <a:latin typeface="Arial"/>
                <a:cs typeface="Arial"/>
              </a:rPr>
              <a:t> </a:t>
            </a:r>
            <a:r>
              <a:rPr sz="4000" b="1" spc="80">
                <a:solidFill>
                  <a:srgbClr val="1A6FB8"/>
                </a:solidFill>
                <a:latin typeface="Arial"/>
                <a:cs typeface="Arial"/>
              </a:rPr>
              <a:t>approach</a:t>
            </a:r>
            <a:r>
              <a:rPr sz="4000" b="1" spc="210">
                <a:solidFill>
                  <a:srgbClr val="1A6FB8"/>
                </a:solidFill>
                <a:latin typeface="Arial"/>
                <a:cs typeface="Arial"/>
              </a:rPr>
              <a:t> </a:t>
            </a:r>
            <a:r>
              <a:rPr sz="4000" b="1" spc="40">
                <a:solidFill>
                  <a:srgbClr val="1A6FB8"/>
                </a:solidFill>
                <a:latin typeface="Arial"/>
                <a:cs typeface="Arial"/>
              </a:rPr>
              <a:t>in</a:t>
            </a:r>
            <a:r>
              <a:rPr sz="4000" b="1" spc="150">
                <a:solidFill>
                  <a:srgbClr val="1A6FB8"/>
                </a:solidFill>
                <a:latin typeface="Arial"/>
                <a:cs typeface="Arial"/>
              </a:rPr>
              <a:t> </a:t>
            </a:r>
            <a:r>
              <a:rPr sz="4000" b="1" spc="80">
                <a:solidFill>
                  <a:srgbClr val="1A6FB8"/>
                </a:solidFill>
                <a:latin typeface="Arial"/>
                <a:cs typeface="Arial"/>
              </a:rPr>
              <a:t>regulations</a:t>
            </a:r>
            <a:endParaRPr sz="4000">
              <a:latin typeface="Arial"/>
              <a:cs typeface="Arial"/>
            </a:endParaRPr>
          </a:p>
        </p:txBody>
      </p:sp>
      <p:grpSp>
        <p:nvGrpSpPr>
          <p:cNvPr id="4" name="object 4"/>
          <p:cNvGrpSpPr/>
          <p:nvPr/>
        </p:nvGrpSpPr>
        <p:grpSpPr>
          <a:xfrm>
            <a:off x="4310378" y="2868676"/>
            <a:ext cx="2169160" cy="1330960"/>
            <a:chOff x="2155189" y="1434338"/>
            <a:chExt cx="1084580" cy="665480"/>
          </a:xfrm>
        </p:grpSpPr>
        <p:sp>
          <p:nvSpPr>
            <p:cNvPr id="5" name="object 5"/>
            <p:cNvSpPr/>
            <p:nvPr/>
          </p:nvSpPr>
          <p:spPr>
            <a:xfrm>
              <a:off x="2167889" y="1447038"/>
              <a:ext cx="1059180" cy="640080"/>
            </a:xfrm>
            <a:custGeom>
              <a:avLst/>
              <a:gdLst/>
              <a:ahLst/>
              <a:cxnLst/>
              <a:rect l="l" t="t" r="r" b="b"/>
              <a:pathLst>
                <a:path w="1059180" h="640080">
                  <a:moveTo>
                    <a:pt x="952500" y="0"/>
                  </a:moveTo>
                  <a:lnTo>
                    <a:pt x="106680" y="0"/>
                  </a:lnTo>
                  <a:lnTo>
                    <a:pt x="65151" y="8381"/>
                  </a:lnTo>
                  <a:lnTo>
                    <a:pt x="31242" y="31241"/>
                  </a:lnTo>
                  <a:lnTo>
                    <a:pt x="8381" y="65150"/>
                  </a:lnTo>
                  <a:lnTo>
                    <a:pt x="0" y="106679"/>
                  </a:lnTo>
                  <a:lnTo>
                    <a:pt x="0" y="533400"/>
                  </a:lnTo>
                  <a:lnTo>
                    <a:pt x="8381" y="574929"/>
                  </a:lnTo>
                  <a:lnTo>
                    <a:pt x="31242" y="608838"/>
                  </a:lnTo>
                  <a:lnTo>
                    <a:pt x="65151" y="631698"/>
                  </a:lnTo>
                  <a:lnTo>
                    <a:pt x="106680" y="640080"/>
                  </a:lnTo>
                  <a:lnTo>
                    <a:pt x="952500" y="640080"/>
                  </a:lnTo>
                  <a:lnTo>
                    <a:pt x="994029" y="631698"/>
                  </a:lnTo>
                  <a:lnTo>
                    <a:pt x="1027938" y="608838"/>
                  </a:lnTo>
                  <a:lnTo>
                    <a:pt x="1050798" y="574929"/>
                  </a:lnTo>
                  <a:lnTo>
                    <a:pt x="1059180" y="533400"/>
                  </a:lnTo>
                  <a:lnTo>
                    <a:pt x="1059180" y="106679"/>
                  </a:lnTo>
                  <a:lnTo>
                    <a:pt x="1050798" y="65151"/>
                  </a:lnTo>
                  <a:lnTo>
                    <a:pt x="1027938" y="31242"/>
                  </a:lnTo>
                  <a:lnTo>
                    <a:pt x="994029" y="8382"/>
                  </a:lnTo>
                  <a:lnTo>
                    <a:pt x="952500"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6" name="object 6"/>
            <p:cNvSpPr/>
            <p:nvPr/>
          </p:nvSpPr>
          <p:spPr>
            <a:xfrm>
              <a:off x="2167889" y="1447038"/>
              <a:ext cx="1059180" cy="640080"/>
            </a:xfrm>
            <a:custGeom>
              <a:avLst/>
              <a:gdLst/>
              <a:ahLst/>
              <a:cxnLst/>
              <a:rect l="l" t="t" r="r" b="b"/>
              <a:pathLst>
                <a:path w="1059180" h="640080">
                  <a:moveTo>
                    <a:pt x="0" y="106679"/>
                  </a:moveTo>
                  <a:lnTo>
                    <a:pt x="8381" y="65150"/>
                  </a:lnTo>
                  <a:lnTo>
                    <a:pt x="31242" y="31241"/>
                  </a:lnTo>
                  <a:lnTo>
                    <a:pt x="65151" y="8381"/>
                  </a:lnTo>
                  <a:lnTo>
                    <a:pt x="106680" y="0"/>
                  </a:lnTo>
                  <a:lnTo>
                    <a:pt x="952500" y="0"/>
                  </a:lnTo>
                  <a:lnTo>
                    <a:pt x="994029" y="8382"/>
                  </a:lnTo>
                  <a:lnTo>
                    <a:pt x="1027938" y="31242"/>
                  </a:lnTo>
                  <a:lnTo>
                    <a:pt x="1050798" y="65151"/>
                  </a:lnTo>
                  <a:lnTo>
                    <a:pt x="1059180" y="106679"/>
                  </a:lnTo>
                  <a:lnTo>
                    <a:pt x="1059180" y="533400"/>
                  </a:lnTo>
                  <a:lnTo>
                    <a:pt x="1050798" y="574929"/>
                  </a:lnTo>
                  <a:lnTo>
                    <a:pt x="1027938" y="608838"/>
                  </a:lnTo>
                  <a:lnTo>
                    <a:pt x="994029" y="631698"/>
                  </a:lnTo>
                  <a:lnTo>
                    <a:pt x="952500" y="640080"/>
                  </a:lnTo>
                  <a:lnTo>
                    <a:pt x="106680" y="640080"/>
                  </a:lnTo>
                  <a:lnTo>
                    <a:pt x="65151" y="631698"/>
                  </a:lnTo>
                  <a:lnTo>
                    <a:pt x="31242" y="608838"/>
                  </a:lnTo>
                  <a:lnTo>
                    <a:pt x="8381" y="574929"/>
                  </a:lnTo>
                  <a:lnTo>
                    <a:pt x="0" y="533400"/>
                  </a:lnTo>
                  <a:lnTo>
                    <a:pt x="0" y="106679"/>
                  </a:lnTo>
                  <a:close/>
                </a:path>
              </a:pathLst>
            </a:custGeom>
            <a:ln w="25400">
              <a:solidFill>
                <a:srgbClr val="FFFFFF"/>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7" name="object 7"/>
          <p:cNvSpPr txBox="1"/>
          <p:nvPr/>
        </p:nvSpPr>
        <p:spPr>
          <a:xfrm>
            <a:off x="4467859" y="3036568"/>
            <a:ext cx="1852930" cy="949960"/>
          </a:xfrm>
          <a:prstGeom prst="rect">
            <a:avLst/>
          </a:prstGeom>
        </p:spPr>
        <p:txBody>
          <a:bodyPr vert="horz" wrap="square" lIns="0" tIns="58418"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marR="10160" algn="ctr">
              <a:lnSpc>
                <a:spcPct val="90000"/>
              </a:lnSpc>
              <a:spcBef>
                <a:spcPts val="458"/>
              </a:spcBef>
            </a:pPr>
            <a:r>
              <a:rPr sz="2100">
                <a:solidFill>
                  <a:srgbClr val="FFFFFF"/>
                </a:solidFill>
                <a:latin typeface="Arial MT"/>
                <a:cs typeface="Arial MT"/>
              </a:rPr>
              <a:t>Regulation</a:t>
            </a:r>
            <a:r>
              <a:rPr sz="2100" spc="-100">
                <a:solidFill>
                  <a:srgbClr val="FFFFFF"/>
                </a:solidFill>
                <a:latin typeface="Arial MT"/>
                <a:cs typeface="Arial MT"/>
              </a:rPr>
              <a:t> </a:t>
            </a:r>
            <a:r>
              <a:rPr sz="2100">
                <a:solidFill>
                  <a:srgbClr val="FFFFFF"/>
                </a:solidFill>
                <a:latin typeface="Arial MT"/>
                <a:cs typeface="Arial MT"/>
              </a:rPr>
              <a:t>of</a:t>
            </a:r>
            <a:r>
              <a:rPr sz="2100" spc="-80">
                <a:solidFill>
                  <a:srgbClr val="FFFFFF"/>
                </a:solidFill>
                <a:latin typeface="Arial MT"/>
                <a:cs typeface="Arial MT"/>
              </a:rPr>
              <a:t> </a:t>
            </a:r>
            <a:r>
              <a:rPr sz="2100">
                <a:solidFill>
                  <a:srgbClr val="FFFFFF"/>
                </a:solidFill>
                <a:latin typeface="Arial MT"/>
                <a:cs typeface="Arial MT"/>
              </a:rPr>
              <a:t>a </a:t>
            </a:r>
            <a:r>
              <a:rPr sz="2100" spc="-550">
                <a:solidFill>
                  <a:srgbClr val="FFFFFF"/>
                </a:solidFill>
                <a:latin typeface="Arial MT"/>
                <a:cs typeface="Arial MT"/>
              </a:rPr>
              <a:t> </a:t>
            </a:r>
            <a:r>
              <a:rPr sz="2100">
                <a:solidFill>
                  <a:srgbClr val="FFFFFF"/>
                </a:solidFill>
                <a:latin typeface="Arial MT"/>
                <a:cs typeface="Arial MT"/>
              </a:rPr>
              <a:t>single PFAS- </a:t>
            </a:r>
            <a:r>
              <a:rPr sz="2100" spc="10">
                <a:solidFill>
                  <a:srgbClr val="FFFFFF"/>
                </a:solidFill>
                <a:latin typeface="Arial MT"/>
                <a:cs typeface="Arial MT"/>
              </a:rPr>
              <a:t> </a:t>
            </a:r>
            <a:r>
              <a:rPr sz="2100">
                <a:solidFill>
                  <a:srgbClr val="FFFFFF"/>
                </a:solidFill>
                <a:latin typeface="Arial MT"/>
                <a:cs typeface="Arial MT"/>
              </a:rPr>
              <a:t>subgroup</a:t>
            </a:r>
            <a:endParaRPr sz="2100">
              <a:latin typeface="Arial MT"/>
              <a:cs typeface="Arial MT"/>
            </a:endParaRPr>
          </a:p>
        </p:txBody>
      </p:sp>
      <p:sp>
        <p:nvSpPr>
          <p:cNvPr id="8" name="object 8"/>
          <p:cNvSpPr/>
          <p:nvPr/>
        </p:nvSpPr>
        <p:spPr>
          <a:xfrm>
            <a:off x="5945122" y="4841747"/>
            <a:ext cx="2921000" cy="1527810"/>
          </a:xfrm>
          <a:custGeom>
            <a:avLst/>
            <a:gdLst/>
            <a:ahLst/>
            <a:cxnLst/>
            <a:rect l="l" t="t" r="r" b="b"/>
            <a:pathLst>
              <a:path w="1460500" h="763905">
                <a:moveTo>
                  <a:pt x="1332738" y="0"/>
                </a:moveTo>
                <a:lnTo>
                  <a:pt x="127254" y="0"/>
                </a:lnTo>
                <a:lnTo>
                  <a:pt x="77741" y="10007"/>
                </a:lnTo>
                <a:lnTo>
                  <a:pt x="37290" y="37290"/>
                </a:lnTo>
                <a:lnTo>
                  <a:pt x="10007" y="77741"/>
                </a:lnTo>
                <a:lnTo>
                  <a:pt x="0" y="127253"/>
                </a:lnTo>
                <a:lnTo>
                  <a:pt x="0" y="636269"/>
                </a:lnTo>
                <a:lnTo>
                  <a:pt x="10007" y="685782"/>
                </a:lnTo>
                <a:lnTo>
                  <a:pt x="37290" y="726233"/>
                </a:lnTo>
                <a:lnTo>
                  <a:pt x="77741" y="753516"/>
                </a:lnTo>
                <a:lnTo>
                  <a:pt x="127254" y="763524"/>
                </a:lnTo>
                <a:lnTo>
                  <a:pt x="1332738" y="763524"/>
                </a:lnTo>
                <a:lnTo>
                  <a:pt x="1382250" y="753516"/>
                </a:lnTo>
                <a:lnTo>
                  <a:pt x="1422701" y="726233"/>
                </a:lnTo>
                <a:lnTo>
                  <a:pt x="1449984" y="685782"/>
                </a:lnTo>
                <a:lnTo>
                  <a:pt x="1459991" y="636269"/>
                </a:lnTo>
                <a:lnTo>
                  <a:pt x="1459991" y="127253"/>
                </a:lnTo>
                <a:lnTo>
                  <a:pt x="1449984" y="77741"/>
                </a:lnTo>
                <a:lnTo>
                  <a:pt x="1422701" y="37290"/>
                </a:lnTo>
                <a:lnTo>
                  <a:pt x="1382250" y="10007"/>
                </a:lnTo>
                <a:lnTo>
                  <a:pt x="1332738"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9" name="object 9"/>
          <p:cNvSpPr txBox="1"/>
          <p:nvPr/>
        </p:nvSpPr>
        <p:spPr>
          <a:xfrm>
            <a:off x="6271258" y="5253228"/>
            <a:ext cx="2268220" cy="660400"/>
          </a:xfrm>
          <a:prstGeom prst="rect">
            <a:avLst/>
          </a:prstGeom>
        </p:spPr>
        <p:txBody>
          <a:bodyPr vert="horz" wrap="square" lIns="0" tIns="635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89230" marR="10160" indent="-165100">
              <a:lnSpc>
                <a:spcPts val="2260"/>
              </a:lnSpc>
              <a:spcBef>
                <a:spcPts val="500"/>
              </a:spcBef>
            </a:pPr>
            <a:r>
              <a:rPr sz="2100" spc="-10">
                <a:solidFill>
                  <a:srgbClr val="FFFFFF"/>
                </a:solidFill>
                <a:latin typeface="Arial MT"/>
                <a:cs typeface="Arial MT"/>
              </a:rPr>
              <a:t>Move</a:t>
            </a:r>
            <a:r>
              <a:rPr sz="2100" spc="-20">
                <a:solidFill>
                  <a:srgbClr val="FFFFFF"/>
                </a:solidFill>
                <a:latin typeface="Arial MT"/>
                <a:cs typeface="Arial MT"/>
              </a:rPr>
              <a:t> </a:t>
            </a:r>
            <a:r>
              <a:rPr sz="2100" spc="-10">
                <a:solidFill>
                  <a:srgbClr val="FFFFFF"/>
                </a:solidFill>
                <a:latin typeface="Arial MT"/>
                <a:cs typeface="Arial MT"/>
              </a:rPr>
              <a:t>to</a:t>
            </a:r>
            <a:r>
              <a:rPr sz="2100" spc="-60">
                <a:solidFill>
                  <a:srgbClr val="FFFFFF"/>
                </a:solidFill>
                <a:latin typeface="Arial MT"/>
                <a:cs typeface="Arial MT"/>
              </a:rPr>
              <a:t> </a:t>
            </a:r>
            <a:r>
              <a:rPr sz="2100">
                <a:solidFill>
                  <a:srgbClr val="FFFFFF"/>
                </a:solidFill>
                <a:latin typeface="Arial MT"/>
                <a:cs typeface="Arial MT"/>
              </a:rPr>
              <a:t>a</a:t>
            </a:r>
            <a:r>
              <a:rPr sz="2100" spc="-30">
                <a:solidFill>
                  <a:srgbClr val="FFFFFF"/>
                </a:solidFill>
                <a:latin typeface="Arial MT"/>
                <a:cs typeface="Arial MT"/>
              </a:rPr>
              <a:t> </a:t>
            </a:r>
            <a:r>
              <a:rPr sz="2100">
                <a:solidFill>
                  <a:srgbClr val="FFFFFF"/>
                </a:solidFill>
                <a:latin typeface="Arial MT"/>
                <a:cs typeface="Arial MT"/>
              </a:rPr>
              <a:t>different </a:t>
            </a:r>
            <a:r>
              <a:rPr sz="2100" spc="-560">
                <a:solidFill>
                  <a:srgbClr val="FFFFFF"/>
                </a:solidFill>
                <a:latin typeface="Arial MT"/>
                <a:cs typeface="Arial MT"/>
              </a:rPr>
              <a:t> </a:t>
            </a:r>
            <a:r>
              <a:rPr sz="2100">
                <a:solidFill>
                  <a:srgbClr val="FFFFFF"/>
                </a:solidFill>
                <a:latin typeface="Arial MT"/>
                <a:cs typeface="Arial MT"/>
              </a:rPr>
              <a:t>PFAS</a:t>
            </a:r>
            <a:r>
              <a:rPr sz="2100" spc="-120">
                <a:solidFill>
                  <a:srgbClr val="FFFFFF"/>
                </a:solidFill>
                <a:latin typeface="Arial MT"/>
                <a:cs typeface="Arial MT"/>
              </a:rPr>
              <a:t> </a:t>
            </a:r>
            <a:r>
              <a:rPr sz="2100">
                <a:solidFill>
                  <a:srgbClr val="FFFFFF"/>
                </a:solidFill>
                <a:latin typeface="Arial MT"/>
                <a:cs typeface="Arial MT"/>
              </a:rPr>
              <a:t>subgroup</a:t>
            </a:r>
            <a:endParaRPr sz="2100">
              <a:latin typeface="Arial MT"/>
              <a:cs typeface="Arial MT"/>
            </a:endParaRPr>
          </a:p>
        </p:txBody>
      </p:sp>
      <p:sp>
        <p:nvSpPr>
          <p:cNvPr id="10" name="object 10"/>
          <p:cNvSpPr/>
          <p:nvPr/>
        </p:nvSpPr>
        <p:spPr>
          <a:xfrm>
            <a:off x="4049266" y="7060692"/>
            <a:ext cx="2692400" cy="1430020"/>
          </a:xfrm>
          <a:custGeom>
            <a:avLst/>
            <a:gdLst/>
            <a:ahLst/>
            <a:cxnLst/>
            <a:rect l="l" t="t" r="r" b="b"/>
            <a:pathLst>
              <a:path w="1346200" h="715010">
                <a:moveTo>
                  <a:pt x="1226566" y="0"/>
                </a:moveTo>
                <a:lnTo>
                  <a:pt x="119126" y="0"/>
                </a:lnTo>
                <a:lnTo>
                  <a:pt x="72759" y="9362"/>
                </a:lnTo>
                <a:lnTo>
                  <a:pt x="34893" y="34893"/>
                </a:lnTo>
                <a:lnTo>
                  <a:pt x="9362" y="72759"/>
                </a:lnTo>
                <a:lnTo>
                  <a:pt x="0" y="119125"/>
                </a:lnTo>
                <a:lnTo>
                  <a:pt x="0" y="595629"/>
                </a:lnTo>
                <a:lnTo>
                  <a:pt x="9362" y="641996"/>
                </a:lnTo>
                <a:lnTo>
                  <a:pt x="34893" y="679862"/>
                </a:lnTo>
                <a:lnTo>
                  <a:pt x="72759" y="705393"/>
                </a:lnTo>
                <a:lnTo>
                  <a:pt x="119126" y="714755"/>
                </a:lnTo>
                <a:lnTo>
                  <a:pt x="1226566" y="714755"/>
                </a:lnTo>
                <a:lnTo>
                  <a:pt x="1272932" y="705393"/>
                </a:lnTo>
                <a:lnTo>
                  <a:pt x="1310798" y="679862"/>
                </a:lnTo>
                <a:lnTo>
                  <a:pt x="1336329" y="641996"/>
                </a:lnTo>
                <a:lnTo>
                  <a:pt x="1345692" y="595629"/>
                </a:lnTo>
                <a:lnTo>
                  <a:pt x="1345692" y="119125"/>
                </a:lnTo>
                <a:lnTo>
                  <a:pt x="1336329" y="72759"/>
                </a:lnTo>
                <a:lnTo>
                  <a:pt x="1310798" y="34893"/>
                </a:lnTo>
                <a:lnTo>
                  <a:pt x="1272932" y="9362"/>
                </a:lnTo>
                <a:lnTo>
                  <a:pt x="1226566"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1" name="object 11"/>
          <p:cNvSpPr txBox="1"/>
          <p:nvPr/>
        </p:nvSpPr>
        <p:spPr>
          <a:xfrm>
            <a:off x="4463034" y="7279384"/>
            <a:ext cx="1861820" cy="949960"/>
          </a:xfrm>
          <a:prstGeom prst="rect">
            <a:avLst/>
          </a:prstGeom>
        </p:spPr>
        <p:txBody>
          <a:bodyPr vert="horz" wrap="square" lIns="0" tIns="58418"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4130" marR="10160" algn="ctr">
              <a:lnSpc>
                <a:spcPct val="90000"/>
              </a:lnSpc>
              <a:spcBef>
                <a:spcPts val="458"/>
              </a:spcBef>
            </a:pPr>
            <a:r>
              <a:rPr sz="2100">
                <a:solidFill>
                  <a:srgbClr val="FFFFFF"/>
                </a:solidFill>
                <a:latin typeface="Arial MT"/>
                <a:cs typeface="Arial MT"/>
              </a:rPr>
              <a:t>Assess</a:t>
            </a:r>
            <a:r>
              <a:rPr sz="2100" spc="20">
                <a:solidFill>
                  <a:srgbClr val="FFFFFF"/>
                </a:solidFill>
                <a:latin typeface="Arial MT"/>
                <a:cs typeface="Arial MT"/>
              </a:rPr>
              <a:t>m</a:t>
            </a:r>
            <a:r>
              <a:rPr sz="2100">
                <a:solidFill>
                  <a:srgbClr val="FFFFFF"/>
                </a:solidFill>
                <a:latin typeface="Arial MT"/>
                <a:cs typeface="Arial MT"/>
              </a:rPr>
              <a:t>ent</a:t>
            </a:r>
            <a:r>
              <a:rPr sz="2100" spc="-90">
                <a:solidFill>
                  <a:srgbClr val="FFFFFF"/>
                </a:solidFill>
                <a:latin typeface="Arial MT"/>
                <a:cs typeface="Arial MT"/>
              </a:rPr>
              <a:t> </a:t>
            </a:r>
            <a:r>
              <a:rPr sz="2100">
                <a:solidFill>
                  <a:srgbClr val="FFFFFF"/>
                </a:solidFill>
                <a:latin typeface="Arial MT"/>
                <a:cs typeface="Arial MT"/>
              </a:rPr>
              <a:t>by  (national) </a:t>
            </a:r>
            <a:r>
              <a:rPr sz="2100" spc="10">
                <a:solidFill>
                  <a:srgbClr val="FFFFFF"/>
                </a:solidFill>
                <a:latin typeface="Arial MT"/>
                <a:cs typeface="Arial MT"/>
              </a:rPr>
              <a:t> </a:t>
            </a:r>
            <a:r>
              <a:rPr sz="2100">
                <a:solidFill>
                  <a:srgbClr val="FFFFFF"/>
                </a:solidFill>
                <a:latin typeface="Arial MT"/>
                <a:cs typeface="Arial MT"/>
              </a:rPr>
              <a:t>authorities</a:t>
            </a:r>
            <a:endParaRPr sz="2100">
              <a:latin typeface="Arial MT"/>
              <a:cs typeface="Arial MT"/>
            </a:endParaRPr>
          </a:p>
        </p:txBody>
      </p:sp>
      <p:sp>
        <p:nvSpPr>
          <p:cNvPr id="12" name="object 12"/>
          <p:cNvSpPr/>
          <p:nvPr/>
        </p:nvSpPr>
        <p:spPr>
          <a:xfrm>
            <a:off x="1909572" y="4841746"/>
            <a:ext cx="2727960" cy="1625600"/>
          </a:xfrm>
          <a:custGeom>
            <a:avLst/>
            <a:gdLst/>
            <a:ahLst/>
            <a:cxnLst/>
            <a:rect l="l" t="t" r="r" b="b"/>
            <a:pathLst>
              <a:path w="1363980" h="812800">
                <a:moveTo>
                  <a:pt x="1228597" y="0"/>
                </a:moveTo>
                <a:lnTo>
                  <a:pt x="135381" y="0"/>
                </a:lnTo>
                <a:lnTo>
                  <a:pt x="92592" y="6898"/>
                </a:lnTo>
                <a:lnTo>
                  <a:pt x="55429" y="26111"/>
                </a:lnTo>
                <a:lnTo>
                  <a:pt x="26122" y="55412"/>
                </a:lnTo>
                <a:lnTo>
                  <a:pt x="6902" y="92577"/>
                </a:lnTo>
                <a:lnTo>
                  <a:pt x="0" y="135381"/>
                </a:lnTo>
                <a:lnTo>
                  <a:pt x="0" y="676909"/>
                </a:lnTo>
                <a:lnTo>
                  <a:pt x="6902" y="719714"/>
                </a:lnTo>
                <a:lnTo>
                  <a:pt x="26122" y="756879"/>
                </a:lnTo>
                <a:lnTo>
                  <a:pt x="55429" y="786180"/>
                </a:lnTo>
                <a:lnTo>
                  <a:pt x="92592" y="805393"/>
                </a:lnTo>
                <a:lnTo>
                  <a:pt x="135381" y="812292"/>
                </a:lnTo>
                <a:lnTo>
                  <a:pt x="1228597" y="812292"/>
                </a:lnTo>
                <a:lnTo>
                  <a:pt x="1271402" y="805393"/>
                </a:lnTo>
                <a:lnTo>
                  <a:pt x="1308567" y="786180"/>
                </a:lnTo>
                <a:lnTo>
                  <a:pt x="1337868" y="756879"/>
                </a:lnTo>
                <a:lnTo>
                  <a:pt x="1357081" y="719714"/>
                </a:lnTo>
                <a:lnTo>
                  <a:pt x="1363980" y="676909"/>
                </a:lnTo>
                <a:lnTo>
                  <a:pt x="1363980" y="135381"/>
                </a:lnTo>
                <a:lnTo>
                  <a:pt x="1357081" y="92577"/>
                </a:lnTo>
                <a:lnTo>
                  <a:pt x="1337868" y="55412"/>
                </a:lnTo>
                <a:lnTo>
                  <a:pt x="1308567" y="26111"/>
                </a:lnTo>
                <a:lnTo>
                  <a:pt x="1271402" y="6898"/>
                </a:lnTo>
                <a:lnTo>
                  <a:pt x="1228597" y="0"/>
                </a:lnTo>
                <a:close/>
              </a:path>
            </a:pathLst>
          </a:custGeom>
          <a:solidFill>
            <a:srgbClr val="1A6F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3" name="object 13"/>
          <p:cNvSpPr txBox="1"/>
          <p:nvPr/>
        </p:nvSpPr>
        <p:spPr>
          <a:xfrm>
            <a:off x="2124658" y="5301996"/>
            <a:ext cx="2296160" cy="660400"/>
          </a:xfrm>
          <a:prstGeom prst="rect">
            <a:avLst/>
          </a:prstGeom>
        </p:spPr>
        <p:txBody>
          <a:bodyPr vert="horz" wrap="square" lIns="0" tIns="635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670560" marR="10160" indent="-646430">
              <a:lnSpc>
                <a:spcPts val="2260"/>
              </a:lnSpc>
              <a:spcBef>
                <a:spcPts val="500"/>
              </a:spcBef>
            </a:pPr>
            <a:r>
              <a:rPr sz="2100">
                <a:solidFill>
                  <a:srgbClr val="FFFFFF"/>
                </a:solidFill>
                <a:latin typeface="Arial MT"/>
                <a:cs typeface="Arial MT"/>
              </a:rPr>
              <a:t>Properties</a:t>
            </a:r>
            <a:r>
              <a:rPr sz="2100" spc="-100">
                <a:solidFill>
                  <a:srgbClr val="FFFFFF"/>
                </a:solidFill>
                <a:latin typeface="Arial MT"/>
                <a:cs typeface="Arial MT"/>
              </a:rPr>
              <a:t> </a:t>
            </a:r>
            <a:r>
              <a:rPr sz="2100">
                <a:solidFill>
                  <a:srgbClr val="FFFFFF"/>
                </a:solidFill>
                <a:latin typeface="Arial MT"/>
                <a:cs typeface="Arial MT"/>
              </a:rPr>
              <a:t>of</a:t>
            </a:r>
            <a:r>
              <a:rPr sz="2100" spc="-90">
                <a:solidFill>
                  <a:srgbClr val="FFFFFF"/>
                </a:solidFill>
                <a:latin typeface="Arial MT"/>
                <a:cs typeface="Arial MT"/>
              </a:rPr>
              <a:t> </a:t>
            </a:r>
            <a:r>
              <a:rPr sz="2100">
                <a:solidFill>
                  <a:srgbClr val="FFFFFF"/>
                </a:solidFill>
                <a:latin typeface="Arial MT"/>
                <a:cs typeface="Arial MT"/>
              </a:rPr>
              <a:t>equal </a:t>
            </a:r>
            <a:r>
              <a:rPr sz="2100" spc="-550">
                <a:solidFill>
                  <a:srgbClr val="FFFFFF"/>
                </a:solidFill>
                <a:latin typeface="Arial MT"/>
                <a:cs typeface="Arial MT"/>
              </a:rPr>
              <a:t> </a:t>
            </a:r>
            <a:r>
              <a:rPr sz="2100">
                <a:solidFill>
                  <a:srgbClr val="FFFFFF"/>
                </a:solidFill>
                <a:latin typeface="Arial MT"/>
                <a:cs typeface="Arial MT"/>
              </a:rPr>
              <a:t>concern</a:t>
            </a:r>
            <a:endParaRPr sz="2100">
              <a:latin typeface="Arial MT"/>
              <a:cs typeface="Arial MT"/>
            </a:endParaRPr>
          </a:p>
        </p:txBody>
      </p:sp>
      <p:sp>
        <p:nvSpPr>
          <p:cNvPr id="14" name="object 14"/>
          <p:cNvSpPr/>
          <p:nvPr/>
        </p:nvSpPr>
        <p:spPr>
          <a:xfrm>
            <a:off x="3544822" y="3967479"/>
            <a:ext cx="563880" cy="636270"/>
          </a:xfrm>
          <a:custGeom>
            <a:avLst/>
            <a:gdLst/>
            <a:ahLst/>
            <a:cxnLst/>
            <a:rect l="l" t="t" r="r" b="b"/>
            <a:pathLst>
              <a:path w="281939" h="318135">
                <a:moveTo>
                  <a:pt x="261892" y="15838"/>
                </a:moveTo>
                <a:lnTo>
                  <a:pt x="196595" y="63627"/>
                </a:lnTo>
                <a:lnTo>
                  <a:pt x="158750" y="100711"/>
                </a:lnTo>
                <a:lnTo>
                  <a:pt x="122936" y="139573"/>
                </a:lnTo>
                <a:lnTo>
                  <a:pt x="89026" y="180212"/>
                </a:lnTo>
                <a:lnTo>
                  <a:pt x="57276" y="222504"/>
                </a:lnTo>
                <a:lnTo>
                  <a:pt x="27431" y="266319"/>
                </a:lnTo>
                <a:lnTo>
                  <a:pt x="0" y="311404"/>
                </a:lnTo>
                <a:lnTo>
                  <a:pt x="10794" y="318008"/>
                </a:lnTo>
                <a:lnTo>
                  <a:pt x="38226" y="273050"/>
                </a:lnTo>
                <a:lnTo>
                  <a:pt x="67690" y="229616"/>
                </a:lnTo>
                <a:lnTo>
                  <a:pt x="99187" y="187833"/>
                </a:lnTo>
                <a:lnTo>
                  <a:pt x="132714" y="147701"/>
                </a:lnTo>
                <a:lnTo>
                  <a:pt x="168148" y="109347"/>
                </a:lnTo>
                <a:lnTo>
                  <a:pt x="205486" y="72643"/>
                </a:lnTo>
                <a:lnTo>
                  <a:pt x="244601" y="37846"/>
                </a:lnTo>
                <a:lnTo>
                  <a:pt x="257421" y="27538"/>
                </a:lnTo>
                <a:lnTo>
                  <a:pt x="261892" y="15838"/>
                </a:lnTo>
                <a:close/>
              </a:path>
              <a:path w="281939" h="318135">
                <a:moveTo>
                  <a:pt x="280440" y="2921"/>
                </a:moveTo>
                <a:lnTo>
                  <a:pt x="267843" y="2921"/>
                </a:lnTo>
                <a:lnTo>
                  <a:pt x="275717" y="12827"/>
                </a:lnTo>
                <a:lnTo>
                  <a:pt x="257421" y="27538"/>
                </a:lnTo>
                <a:lnTo>
                  <a:pt x="233044" y="91312"/>
                </a:lnTo>
                <a:lnTo>
                  <a:pt x="234695" y="94996"/>
                </a:lnTo>
                <a:lnTo>
                  <a:pt x="237870" y="96266"/>
                </a:lnTo>
                <a:lnTo>
                  <a:pt x="241173" y="97409"/>
                </a:lnTo>
                <a:lnTo>
                  <a:pt x="244856" y="95885"/>
                </a:lnTo>
                <a:lnTo>
                  <a:pt x="280440" y="2921"/>
                </a:lnTo>
                <a:close/>
              </a:path>
              <a:path w="281939" h="318135">
                <a:moveTo>
                  <a:pt x="281558" y="0"/>
                </a:moveTo>
                <a:lnTo>
                  <a:pt x="180086" y="15240"/>
                </a:lnTo>
                <a:lnTo>
                  <a:pt x="177673" y="18415"/>
                </a:lnTo>
                <a:lnTo>
                  <a:pt x="178688" y="25400"/>
                </a:lnTo>
                <a:lnTo>
                  <a:pt x="181990" y="27812"/>
                </a:lnTo>
                <a:lnTo>
                  <a:pt x="249436" y="17705"/>
                </a:lnTo>
                <a:lnTo>
                  <a:pt x="267843" y="2921"/>
                </a:lnTo>
                <a:lnTo>
                  <a:pt x="280440" y="2921"/>
                </a:lnTo>
                <a:lnTo>
                  <a:pt x="281558" y="0"/>
                </a:lnTo>
                <a:close/>
              </a:path>
              <a:path w="281939" h="318135">
                <a:moveTo>
                  <a:pt x="269962" y="5587"/>
                </a:moveTo>
                <a:lnTo>
                  <a:pt x="265811" y="5587"/>
                </a:lnTo>
                <a:lnTo>
                  <a:pt x="272669" y="14224"/>
                </a:lnTo>
                <a:lnTo>
                  <a:pt x="261892" y="15838"/>
                </a:lnTo>
                <a:lnTo>
                  <a:pt x="257421" y="27538"/>
                </a:lnTo>
                <a:lnTo>
                  <a:pt x="275717" y="12827"/>
                </a:lnTo>
                <a:lnTo>
                  <a:pt x="269962" y="5587"/>
                </a:lnTo>
                <a:close/>
              </a:path>
              <a:path w="281939" h="318135">
                <a:moveTo>
                  <a:pt x="267843" y="2921"/>
                </a:moveTo>
                <a:lnTo>
                  <a:pt x="249436" y="17705"/>
                </a:lnTo>
                <a:lnTo>
                  <a:pt x="261892" y="15838"/>
                </a:lnTo>
                <a:lnTo>
                  <a:pt x="265811" y="5587"/>
                </a:lnTo>
                <a:lnTo>
                  <a:pt x="269962" y="5587"/>
                </a:lnTo>
                <a:lnTo>
                  <a:pt x="267843" y="2921"/>
                </a:lnTo>
                <a:close/>
              </a:path>
              <a:path w="281939" h="318135">
                <a:moveTo>
                  <a:pt x="265811" y="5587"/>
                </a:moveTo>
                <a:lnTo>
                  <a:pt x="261892" y="15838"/>
                </a:lnTo>
                <a:lnTo>
                  <a:pt x="272669" y="14224"/>
                </a:lnTo>
                <a:lnTo>
                  <a:pt x="265811" y="5587"/>
                </a:lnTo>
                <a:close/>
              </a:path>
            </a:pathLst>
          </a:custGeom>
          <a:solidFill>
            <a:srgbClr val="156D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5" name="object 15"/>
          <p:cNvSpPr/>
          <p:nvPr/>
        </p:nvSpPr>
        <p:spPr>
          <a:xfrm>
            <a:off x="6814567" y="4023358"/>
            <a:ext cx="636270" cy="563880"/>
          </a:xfrm>
          <a:custGeom>
            <a:avLst/>
            <a:gdLst/>
            <a:ahLst/>
            <a:cxnLst/>
            <a:rect l="l" t="t" r="r" b="b"/>
            <a:pathLst>
              <a:path w="318135" h="281939">
                <a:moveTo>
                  <a:pt x="226694" y="233044"/>
                </a:moveTo>
                <a:lnTo>
                  <a:pt x="223012" y="234695"/>
                </a:lnTo>
                <a:lnTo>
                  <a:pt x="221741" y="237870"/>
                </a:lnTo>
                <a:lnTo>
                  <a:pt x="220471" y="241172"/>
                </a:lnTo>
                <a:lnTo>
                  <a:pt x="222122" y="244856"/>
                </a:lnTo>
                <a:lnTo>
                  <a:pt x="318007" y="281558"/>
                </a:lnTo>
                <a:lnTo>
                  <a:pt x="317130" y="275717"/>
                </a:lnTo>
                <a:lnTo>
                  <a:pt x="305180" y="275717"/>
                </a:lnTo>
                <a:lnTo>
                  <a:pt x="290511" y="257473"/>
                </a:lnTo>
                <a:lnTo>
                  <a:pt x="226694" y="233044"/>
                </a:lnTo>
                <a:close/>
              </a:path>
              <a:path w="318135" h="281939">
                <a:moveTo>
                  <a:pt x="290511" y="257473"/>
                </a:moveTo>
                <a:lnTo>
                  <a:pt x="305180" y="275717"/>
                </a:lnTo>
                <a:lnTo>
                  <a:pt x="308966" y="272669"/>
                </a:lnTo>
                <a:lnTo>
                  <a:pt x="303783" y="272669"/>
                </a:lnTo>
                <a:lnTo>
                  <a:pt x="302175" y="261938"/>
                </a:lnTo>
                <a:lnTo>
                  <a:pt x="290511" y="257473"/>
                </a:lnTo>
                <a:close/>
              </a:path>
              <a:path w="318135" h="281939">
                <a:moveTo>
                  <a:pt x="299592" y="177672"/>
                </a:moveTo>
                <a:lnTo>
                  <a:pt x="292607" y="178688"/>
                </a:lnTo>
                <a:lnTo>
                  <a:pt x="290194" y="181990"/>
                </a:lnTo>
                <a:lnTo>
                  <a:pt x="300314" y="249517"/>
                </a:lnTo>
                <a:lnTo>
                  <a:pt x="314959" y="267843"/>
                </a:lnTo>
                <a:lnTo>
                  <a:pt x="305180" y="275717"/>
                </a:lnTo>
                <a:lnTo>
                  <a:pt x="317130" y="275717"/>
                </a:lnTo>
                <a:lnTo>
                  <a:pt x="302767" y="180086"/>
                </a:lnTo>
                <a:lnTo>
                  <a:pt x="299592" y="177672"/>
                </a:lnTo>
                <a:close/>
              </a:path>
              <a:path w="318135" h="281939">
                <a:moveTo>
                  <a:pt x="302175" y="261938"/>
                </a:moveTo>
                <a:lnTo>
                  <a:pt x="303783" y="272669"/>
                </a:lnTo>
                <a:lnTo>
                  <a:pt x="312292" y="265811"/>
                </a:lnTo>
                <a:lnTo>
                  <a:pt x="302175" y="261938"/>
                </a:lnTo>
                <a:close/>
              </a:path>
              <a:path w="318135" h="281939">
                <a:moveTo>
                  <a:pt x="300314" y="249517"/>
                </a:moveTo>
                <a:lnTo>
                  <a:pt x="302175" y="261938"/>
                </a:lnTo>
                <a:lnTo>
                  <a:pt x="312292" y="265811"/>
                </a:lnTo>
                <a:lnTo>
                  <a:pt x="303783" y="272669"/>
                </a:lnTo>
                <a:lnTo>
                  <a:pt x="308966" y="272669"/>
                </a:lnTo>
                <a:lnTo>
                  <a:pt x="314959" y="267843"/>
                </a:lnTo>
                <a:lnTo>
                  <a:pt x="300314" y="249517"/>
                </a:lnTo>
                <a:close/>
              </a:path>
              <a:path w="318135" h="281939">
                <a:moveTo>
                  <a:pt x="6603" y="0"/>
                </a:moveTo>
                <a:lnTo>
                  <a:pt x="0" y="10794"/>
                </a:lnTo>
                <a:lnTo>
                  <a:pt x="44957" y="38226"/>
                </a:lnTo>
                <a:lnTo>
                  <a:pt x="88391" y="67690"/>
                </a:lnTo>
                <a:lnTo>
                  <a:pt x="130047" y="99187"/>
                </a:lnTo>
                <a:lnTo>
                  <a:pt x="170179" y="132714"/>
                </a:lnTo>
                <a:lnTo>
                  <a:pt x="208661" y="168147"/>
                </a:lnTo>
                <a:lnTo>
                  <a:pt x="245363" y="205486"/>
                </a:lnTo>
                <a:lnTo>
                  <a:pt x="280162" y="244601"/>
                </a:lnTo>
                <a:lnTo>
                  <a:pt x="290511" y="257473"/>
                </a:lnTo>
                <a:lnTo>
                  <a:pt x="302175" y="261938"/>
                </a:lnTo>
                <a:lnTo>
                  <a:pt x="254380" y="196595"/>
                </a:lnTo>
                <a:lnTo>
                  <a:pt x="217296" y="158750"/>
                </a:lnTo>
                <a:lnTo>
                  <a:pt x="178434" y="122936"/>
                </a:lnTo>
                <a:lnTo>
                  <a:pt x="137794" y="89026"/>
                </a:lnTo>
                <a:lnTo>
                  <a:pt x="95503" y="57276"/>
                </a:lnTo>
                <a:lnTo>
                  <a:pt x="51562" y="27431"/>
                </a:lnTo>
                <a:lnTo>
                  <a:pt x="6603" y="0"/>
                </a:lnTo>
                <a:close/>
              </a:path>
            </a:pathLst>
          </a:custGeom>
          <a:solidFill>
            <a:srgbClr val="156D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6" name="object 16"/>
          <p:cNvSpPr/>
          <p:nvPr/>
        </p:nvSpPr>
        <p:spPr>
          <a:xfrm>
            <a:off x="3560065" y="6575553"/>
            <a:ext cx="344170" cy="692150"/>
          </a:xfrm>
          <a:custGeom>
            <a:avLst/>
            <a:gdLst/>
            <a:ahLst/>
            <a:cxnLst/>
            <a:rect l="l" t="t" r="r" b="b"/>
            <a:pathLst>
              <a:path w="172085" h="346075">
                <a:moveTo>
                  <a:pt x="36253" y="24561"/>
                </a:moveTo>
                <a:lnTo>
                  <a:pt x="32477" y="36598"/>
                </a:lnTo>
                <a:lnTo>
                  <a:pt x="34798" y="46862"/>
                </a:lnTo>
                <a:lnTo>
                  <a:pt x="47243" y="91821"/>
                </a:lnTo>
                <a:lnTo>
                  <a:pt x="61468" y="136144"/>
                </a:lnTo>
                <a:lnTo>
                  <a:pt x="77724" y="179578"/>
                </a:lnTo>
                <a:lnTo>
                  <a:pt x="95757" y="222376"/>
                </a:lnTo>
                <a:lnTo>
                  <a:pt x="115697" y="264541"/>
                </a:lnTo>
                <a:lnTo>
                  <a:pt x="137413" y="305562"/>
                </a:lnTo>
                <a:lnTo>
                  <a:pt x="160781" y="345567"/>
                </a:lnTo>
                <a:lnTo>
                  <a:pt x="171831" y="339217"/>
                </a:lnTo>
                <a:lnTo>
                  <a:pt x="148336" y="299212"/>
                </a:lnTo>
                <a:lnTo>
                  <a:pt x="126873" y="258572"/>
                </a:lnTo>
                <a:lnTo>
                  <a:pt x="107187" y="217043"/>
                </a:lnTo>
                <a:lnTo>
                  <a:pt x="89407" y="174625"/>
                </a:lnTo>
                <a:lnTo>
                  <a:pt x="73406" y="131699"/>
                </a:lnTo>
                <a:lnTo>
                  <a:pt x="59309" y="87884"/>
                </a:lnTo>
                <a:lnTo>
                  <a:pt x="47117" y="43561"/>
                </a:lnTo>
                <a:lnTo>
                  <a:pt x="44865" y="33753"/>
                </a:lnTo>
                <a:lnTo>
                  <a:pt x="36253" y="24561"/>
                </a:lnTo>
                <a:close/>
              </a:path>
              <a:path w="172085" h="346075">
                <a:moveTo>
                  <a:pt x="30606" y="0"/>
                </a:moveTo>
                <a:lnTo>
                  <a:pt x="1016" y="94615"/>
                </a:lnTo>
                <a:lnTo>
                  <a:pt x="0" y="97917"/>
                </a:lnTo>
                <a:lnTo>
                  <a:pt x="1778" y="101473"/>
                </a:lnTo>
                <a:lnTo>
                  <a:pt x="5206" y="102488"/>
                </a:lnTo>
                <a:lnTo>
                  <a:pt x="8509" y="103631"/>
                </a:lnTo>
                <a:lnTo>
                  <a:pt x="12065" y="101726"/>
                </a:lnTo>
                <a:lnTo>
                  <a:pt x="13081" y="98425"/>
                </a:lnTo>
                <a:lnTo>
                  <a:pt x="32477" y="36598"/>
                </a:lnTo>
                <a:lnTo>
                  <a:pt x="27305" y="13716"/>
                </a:lnTo>
                <a:lnTo>
                  <a:pt x="39624" y="10922"/>
                </a:lnTo>
                <a:lnTo>
                  <a:pt x="40839" y="10922"/>
                </a:lnTo>
                <a:lnTo>
                  <a:pt x="30606" y="0"/>
                </a:lnTo>
                <a:close/>
              </a:path>
              <a:path w="172085" h="346075">
                <a:moveTo>
                  <a:pt x="40839" y="10922"/>
                </a:moveTo>
                <a:lnTo>
                  <a:pt x="39624" y="10922"/>
                </a:lnTo>
                <a:lnTo>
                  <a:pt x="44865" y="33753"/>
                </a:lnTo>
                <a:lnTo>
                  <a:pt x="89154" y="81025"/>
                </a:lnTo>
                <a:lnTo>
                  <a:pt x="91440" y="83693"/>
                </a:lnTo>
                <a:lnTo>
                  <a:pt x="95504" y="83819"/>
                </a:lnTo>
                <a:lnTo>
                  <a:pt x="100584" y="78993"/>
                </a:lnTo>
                <a:lnTo>
                  <a:pt x="100711" y="74930"/>
                </a:lnTo>
                <a:lnTo>
                  <a:pt x="98425" y="72390"/>
                </a:lnTo>
                <a:lnTo>
                  <a:pt x="40839" y="10922"/>
                </a:lnTo>
                <a:close/>
              </a:path>
              <a:path w="172085" h="346075">
                <a:moveTo>
                  <a:pt x="39624" y="10922"/>
                </a:moveTo>
                <a:lnTo>
                  <a:pt x="27305" y="13716"/>
                </a:lnTo>
                <a:lnTo>
                  <a:pt x="32477" y="36598"/>
                </a:lnTo>
                <a:lnTo>
                  <a:pt x="36253" y="24561"/>
                </a:lnTo>
                <a:lnTo>
                  <a:pt x="28829" y="16637"/>
                </a:lnTo>
                <a:lnTo>
                  <a:pt x="39497" y="14224"/>
                </a:lnTo>
                <a:lnTo>
                  <a:pt x="40382" y="14224"/>
                </a:lnTo>
                <a:lnTo>
                  <a:pt x="39624" y="10922"/>
                </a:lnTo>
                <a:close/>
              </a:path>
              <a:path w="172085" h="346075">
                <a:moveTo>
                  <a:pt x="40382" y="14224"/>
                </a:moveTo>
                <a:lnTo>
                  <a:pt x="39497" y="14224"/>
                </a:lnTo>
                <a:lnTo>
                  <a:pt x="36253" y="24561"/>
                </a:lnTo>
                <a:lnTo>
                  <a:pt x="44865" y="33753"/>
                </a:lnTo>
                <a:lnTo>
                  <a:pt x="40382" y="14224"/>
                </a:lnTo>
                <a:close/>
              </a:path>
              <a:path w="172085" h="346075">
                <a:moveTo>
                  <a:pt x="39497" y="14224"/>
                </a:moveTo>
                <a:lnTo>
                  <a:pt x="28829" y="16637"/>
                </a:lnTo>
                <a:lnTo>
                  <a:pt x="36253" y="24561"/>
                </a:lnTo>
                <a:lnTo>
                  <a:pt x="39497" y="14224"/>
                </a:lnTo>
                <a:close/>
              </a:path>
            </a:pathLst>
          </a:custGeom>
          <a:solidFill>
            <a:srgbClr val="156D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7" name="object 17"/>
          <p:cNvSpPr/>
          <p:nvPr/>
        </p:nvSpPr>
        <p:spPr>
          <a:xfrm>
            <a:off x="7036561" y="6663691"/>
            <a:ext cx="425450" cy="615950"/>
          </a:xfrm>
          <a:custGeom>
            <a:avLst/>
            <a:gdLst/>
            <a:ahLst/>
            <a:cxnLst/>
            <a:rect l="l" t="t" r="r" b="b"/>
            <a:pathLst>
              <a:path w="212725" h="307975">
                <a:moveTo>
                  <a:pt x="25654" y="205358"/>
                </a:moveTo>
                <a:lnTo>
                  <a:pt x="22352" y="207517"/>
                </a:lnTo>
                <a:lnTo>
                  <a:pt x="0" y="307720"/>
                </a:lnTo>
                <a:lnTo>
                  <a:pt x="16277" y="302767"/>
                </a:lnTo>
                <a:lnTo>
                  <a:pt x="13208" y="302767"/>
                </a:lnTo>
                <a:lnTo>
                  <a:pt x="3810" y="294131"/>
                </a:lnTo>
                <a:lnTo>
                  <a:pt x="19855" y="276837"/>
                </a:lnTo>
                <a:lnTo>
                  <a:pt x="34671" y="210311"/>
                </a:lnTo>
                <a:lnTo>
                  <a:pt x="32512" y="206882"/>
                </a:lnTo>
                <a:lnTo>
                  <a:pt x="25654" y="205358"/>
                </a:lnTo>
                <a:close/>
              </a:path>
              <a:path w="212725" h="307975">
                <a:moveTo>
                  <a:pt x="19855" y="276837"/>
                </a:moveTo>
                <a:lnTo>
                  <a:pt x="3810" y="294131"/>
                </a:lnTo>
                <a:lnTo>
                  <a:pt x="13208" y="302767"/>
                </a:lnTo>
                <a:lnTo>
                  <a:pt x="15906" y="299846"/>
                </a:lnTo>
                <a:lnTo>
                  <a:pt x="14732" y="299846"/>
                </a:lnTo>
                <a:lnTo>
                  <a:pt x="6731" y="292353"/>
                </a:lnTo>
                <a:lnTo>
                  <a:pt x="17103" y="289198"/>
                </a:lnTo>
                <a:lnTo>
                  <a:pt x="19855" y="276837"/>
                </a:lnTo>
                <a:close/>
              </a:path>
              <a:path w="212725" h="307975">
                <a:moveTo>
                  <a:pt x="94488" y="265683"/>
                </a:moveTo>
                <a:lnTo>
                  <a:pt x="29122" y="285542"/>
                </a:lnTo>
                <a:lnTo>
                  <a:pt x="13208" y="302767"/>
                </a:lnTo>
                <a:lnTo>
                  <a:pt x="16277" y="302767"/>
                </a:lnTo>
                <a:lnTo>
                  <a:pt x="98171" y="277875"/>
                </a:lnTo>
                <a:lnTo>
                  <a:pt x="100076" y="274319"/>
                </a:lnTo>
                <a:lnTo>
                  <a:pt x="98933" y="270890"/>
                </a:lnTo>
                <a:lnTo>
                  <a:pt x="97917" y="267588"/>
                </a:lnTo>
                <a:lnTo>
                  <a:pt x="94488" y="265683"/>
                </a:lnTo>
                <a:close/>
              </a:path>
              <a:path w="212725" h="307975">
                <a:moveTo>
                  <a:pt x="17103" y="289198"/>
                </a:moveTo>
                <a:lnTo>
                  <a:pt x="6731" y="292353"/>
                </a:lnTo>
                <a:lnTo>
                  <a:pt x="14732" y="299846"/>
                </a:lnTo>
                <a:lnTo>
                  <a:pt x="17103" y="289198"/>
                </a:lnTo>
                <a:close/>
              </a:path>
              <a:path w="212725" h="307975">
                <a:moveTo>
                  <a:pt x="29122" y="285542"/>
                </a:moveTo>
                <a:lnTo>
                  <a:pt x="17103" y="289198"/>
                </a:lnTo>
                <a:lnTo>
                  <a:pt x="14732" y="299846"/>
                </a:lnTo>
                <a:lnTo>
                  <a:pt x="15906" y="299846"/>
                </a:lnTo>
                <a:lnTo>
                  <a:pt x="29122" y="285542"/>
                </a:lnTo>
                <a:close/>
              </a:path>
              <a:path w="212725" h="307975">
                <a:moveTo>
                  <a:pt x="200787" y="0"/>
                </a:moveTo>
                <a:lnTo>
                  <a:pt x="180848" y="41909"/>
                </a:lnTo>
                <a:lnTo>
                  <a:pt x="159385" y="82549"/>
                </a:lnTo>
                <a:lnTo>
                  <a:pt x="136144" y="122300"/>
                </a:lnTo>
                <a:lnTo>
                  <a:pt x="111252" y="160781"/>
                </a:lnTo>
                <a:lnTo>
                  <a:pt x="84582" y="198246"/>
                </a:lnTo>
                <a:lnTo>
                  <a:pt x="56388" y="234568"/>
                </a:lnTo>
                <a:lnTo>
                  <a:pt x="26670" y="269493"/>
                </a:lnTo>
                <a:lnTo>
                  <a:pt x="19855" y="276837"/>
                </a:lnTo>
                <a:lnTo>
                  <a:pt x="17103" y="289198"/>
                </a:lnTo>
                <a:lnTo>
                  <a:pt x="66421" y="242315"/>
                </a:lnTo>
                <a:lnTo>
                  <a:pt x="94996" y="205612"/>
                </a:lnTo>
                <a:lnTo>
                  <a:pt x="121920" y="167639"/>
                </a:lnTo>
                <a:lnTo>
                  <a:pt x="147066" y="128650"/>
                </a:lnTo>
                <a:lnTo>
                  <a:pt x="170561" y="88518"/>
                </a:lnTo>
                <a:lnTo>
                  <a:pt x="192278" y="47370"/>
                </a:lnTo>
                <a:lnTo>
                  <a:pt x="212217" y="5460"/>
                </a:lnTo>
                <a:lnTo>
                  <a:pt x="200787" y="0"/>
                </a:lnTo>
                <a:close/>
              </a:path>
            </a:pathLst>
          </a:custGeom>
          <a:solidFill>
            <a:srgbClr val="156DB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18" name="object 18"/>
          <p:cNvSpPr txBox="1"/>
          <p:nvPr/>
        </p:nvSpPr>
        <p:spPr>
          <a:xfrm>
            <a:off x="10853418" y="2664715"/>
            <a:ext cx="5791200" cy="389255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98170" marR="10160" indent="-574040">
              <a:lnSpc>
                <a:spcPct val="100000"/>
              </a:lnSpc>
              <a:spcBef>
                <a:spcPts val="200"/>
              </a:spcBef>
              <a:buChar char="•"/>
              <a:tabLst>
                <a:tab pos="598170" algn="l"/>
                <a:tab pos="599440" algn="l"/>
              </a:tabLst>
            </a:pPr>
            <a:r>
              <a:rPr sz="3600" spc="70">
                <a:solidFill>
                  <a:srgbClr val="1A6FB8"/>
                </a:solidFill>
                <a:latin typeface="Arial MT"/>
                <a:cs typeface="Arial MT"/>
              </a:rPr>
              <a:t>Further</a:t>
            </a:r>
            <a:r>
              <a:rPr sz="3600" spc="228">
                <a:solidFill>
                  <a:srgbClr val="1A6FB8"/>
                </a:solidFill>
                <a:latin typeface="Arial MT"/>
                <a:cs typeface="Arial MT"/>
              </a:rPr>
              <a:t> </a:t>
            </a:r>
            <a:r>
              <a:rPr sz="3600" spc="70">
                <a:solidFill>
                  <a:srgbClr val="1A6FB8"/>
                </a:solidFill>
                <a:latin typeface="Arial MT"/>
                <a:cs typeface="Arial MT"/>
              </a:rPr>
              <a:t>emissions</a:t>
            </a:r>
            <a:r>
              <a:rPr sz="3600" spc="270">
                <a:solidFill>
                  <a:srgbClr val="1A6FB8"/>
                </a:solidFill>
                <a:latin typeface="Arial MT"/>
                <a:cs typeface="Arial MT"/>
              </a:rPr>
              <a:t> </a:t>
            </a:r>
            <a:r>
              <a:rPr sz="3600" spc="80">
                <a:solidFill>
                  <a:srgbClr val="1A6FB8"/>
                </a:solidFill>
                <a:latin typeface="Arial MT"/>
                <a:cs typeface="Arial MT"/>
              </a:rPr>
              <a:t>of </a:t>
            </a:r>
            <a:r>
              <a:rPr sz="3600" spc="90">
                <a:solidFill>
                  <a:srgbClr val="1A6FB8"/>
                </a:solidFill>
                <a:latin typeface="Arial MT"/>
                <a:cs typeface="Arial MT"/>
              </a:rPr>
              <a:t> </a:t>
            </a:r>
            <a:r>
              <a:rPr sz="3600" spc="20">
                <a:solidFill>
                  <a:srgbClr val="1A6FB8"/>
                </a:solidFill>
                <a:latin typeface="Arial MT"/>
                <a:cs typeface="Arial MT"/>
              </a:rPr>
              <a:t>PFAS</a:t>
            </a:r>
            <a:r>
              <a:rPr sz="3600" spc="180">
                <a:solidFill>
                  <a:srgbClr val="1A6FB8"/>
                </a:solidFill>
                <a:latin typeface="Arial MT"/>
                <a:cs typeface="Arial MT"/>
              </a:rPr>
              <a:t> </a:t>
            </a:r>
            <a:r>
              <a:rPr sz="3600" spc="60">
                <a:solidFill>
                  <a:srgbClr val="1A6FB8"/>
                </a:solidFill>
                <a:latin typeface="Arial MT"/>
                <a:cs typeface="Arial MT"/>
              </a:rPr>
              <a:t>over</a:t>
            </a:r>
            <a:r>
              <a:rPr sz="3600" spc="190">
                <a:solidFill>
                  <a:srgbClr val="1A6FB8"/>
                </a:solidFill>
                <a:latin typeface="Arial MT"/>
                <a:cs typeface="Arial MT"/>
              </a:rPr>
              <a:t> </a:t>
            </a:r>
            <a:r>
              <a:rPr sz="3600" spc="60">
                <a:solidFill>
                  <a:srgbClr val="1A6FB8"/>
                </a:solidFill>
                <a:latin typeface="Arial MT"/>
                <a:cs typeface="Arial MT"/>
              </a:rPr>
              <a:t>decades</a:t>
            </a:r>
            <a:r>
              <a:rPr sz="3600" spc="260">
                <a:solidFill>
                  <a:srgbClr val="1A6FB8"/>
                </a:solidFill>
                <a:latin typeface="Arial MT"/>
                <a:cs typeface="Arial MT"/>
              </a:rPr>
              <a:t> </a:t>
            </a:r>
            <a:r>
              <a:rPr sz="3600" spc="60">
                <a:solidFill>
                  <a:srgbClr val="1A6FB8"/>
                </a:solidFill>
                <a:latin typeface="Arial MT"/>
                <a:cs typeface="Arial MT"/>
              </a:rPr>
              <a:t>into </a:t>
            </a:r>
            <a:r>
              <a:rPr sz="3600" spc="-968">
                <a:solidFill>
                  <a:srgbClr val="1A6FB8"/>
                </a:solidFill>
                <a:latin typeface="Arial MT"/>
                <a:cs typeface="Arial MT"/>
              </a:rPr>
              <a:t> </a:t>
            </a:r>
            <a:r>
              <a:rPr sz="3600" spc="50">
                <a:solidFill>
                  <a:srgbClr val="1A6FB8"/>
                </a:solidFill>
                <a:latin typeface="Arial MT"/>
                <a:cs typeface="Arial MT"/>
              </a:rPr>
              <a:t>the</a:t>
            </a:r>
            <a:r>
              <a:rPr sz="3600" spc="200">
                <a:solidFill>
                  <a:srgbClr val="1A6FB8"/>
                </a:solidFill>
                <a:latin typeface="Arial MT"/>
                <a:cs typeface="Arial MT"/>
              </a:rPr>
              <a:t> </a:t>
            </a:r>
            <a:r>
              <a:rPr sz="3600" spc="70">
                <a:solidFill>
                  <a:srgbClr val="1A6FB8"/>
                </a:solidFill>
                <a:latin typeface="Arial MT"/>
                <a:cs typeface="Arial MT"/>
              </a:rPr>
              <a:t>environment</a:t>
            </a:r>
            <a:endParaRPr sz="3600">
              <a:latin typeface="Arial MT"/>
              <a:cs typeface="Arial MT"/>
            </a:endParaRPr>
          </a:p>
          <a:p>
            <a:pPr marL="598170" marR="1342390" indent="-574040">
              <a:lnSpc>
                <a:spcPct val="100000"/>
              </a:lnSpc>
              <a:buChar char="•"/>
              <a:tabLst>
                <a:tab pos="598170" algn="l"/>
                <a:tab pos="599440" algn="l"/>
              </a:tabLst>
            </a:pPr>
            <a:r>
              <a:rPr sz="3600" spc="50">
                <a:solidFill>
                  <a:srgbClr val="1A6FB8"/>
                </a:solidFill>
                <a:latin typeface="Arial MT"/>
                <a:cs typeface="Arial MT"/>
              </a:rPr>
              <a:t>High</a:t>
            </a:r>
            <a:r>
              <a:rPr sz="3600" spc="180">
                <a:solidFill>
                  <a:srgbClr val="1A6FB8"/>
                </a:solidFill>
                <a:latin typeface="Arial MT"/>
                <a:cs typeface="Arial MT"/>
              </a:rPr>
              <a:t> </a:t>
            </a:r>
            <a:r>
              <a:rPr sz="3600" spc="70">
                <a:solidFill>
                  <a:srgbClr val="1A6FB8"/>
                </a:solidFill>
                <a:latin typeface="Arial MT"/>
                <a:cs typeface="Arial MT"/>
              </a:rPr>
              <a:t>overhead</a:t>
            </a:r>
            <a:r>
              <a:rPr sz="3600" spc="200">
                <a:solidFill>
                  <a:srgbClr val="1A6FB8"/>
                </a:solidFill>
                <a:latin typeface="Arial MT"/>
                <a:cs typeface="Arial MT"/>
              </a:rPr>
              <a:t> </a:t>
            </a:r>
            <a:r>
              <a:rPr sz="3600" spc="60">
                <a:solidFill>
                  <a:srgbClr val="1A6FB8"/>
                </a:solidFill>
                <a:latin typeface="Arial MT"/>
                <a:cs typeface="Arial MT"/>
              </a:rPr>
              <a:t>for </a:t>
            </a:r>
            <a:r>
              <a:rPr sz="3600" spc="-968">
                <a:solidFill>
                  <a:srgbClr val="1A6FB8"/>
                </a:solidFill>
                <a:latin typeface="Arial MT"/>
                <a:cs typeface="Arial MT"/>
              </a:rPr>
              <a:t> </a:t>
            </a:r>
            <a:r>
              <a:rPr sz="3600" spc="70">
                <a:solidFill>
                  <a:srgbClr val="1A6FB8"/>
                </a:solidFill>
                <a:latin typeface="Arial MT"/>
                <a:cs typeface="Arial MT"/>
              </a:rPr>
              <a:t>authorities</a:t>
            </a:r>
            <a:endParaRPr sz="3600">
              <a:latin typeface="Arial MT"/>
              <a:cs typeface="Arial MT"/>
            </a:endParaRPr>
          </a:p>
          <a:p>
            <a:pPr marL="598170" indent="-574040">
              <a:lnSpc>
                <a:spcPct val="100000"/>
              </a:lnSpc>
              <a:buChar char="•"/>
              <a:tabLst>
                <a:tab pos="598170" algn="l"/>
                <a:tab pos="599440" algn="l"/>
              </a:tabLst>
            </a:pPr>
            <a:r>
              <a:rPr sz="3600" spc="70">
                <a:solidFill>
                  <a:srgbClr val="1A6FB8"/>
                </a:solidFill>
                <a:latin typeface="Arial MT"/>
                <a:cs typeface="Arial MT"/>
              </a:rPr>
              <a:t>Uncertainty</a:t>
            </a:r>
            <a:r>
              <a:rPr sz="3600" spc="240">
                <a:solidFill>
                  <a:srgbClr val="1A6FB8"/>
                </a:solidFill>
                <a:latin typeface="Arial MT"/>
                <a:cs typeface="Arial MT"/>
              </a:rPr>
              <a:t> </a:t>
            </a:r>
            <a:r>
              <a:rPr sz="3600" spc="60">
                <a:solidFill>
                  <a:srgbClr val="1A6FB8"/>
                </a:solidFill>
                <a:latin typeface="Arial MT"/>
                <a:cs typeface="Arial MT"/>
              </a:rPr>
              <a:t>for</a:t>
            </a:r>
            <a:endParaRPr sz="3600">
              <a:latin typeface="Arial MT"/>
              <a:cs typeface="Arial MT"/>
            </a:endParaRPr>
          </a:p>
          <a:p>
            <a:pPr marL="598170">
              <a:lnSpc>
                <a:spcPct val="100000"/>
              </a:lnSpc>
            </a:pPr>
            <a:r>
              <a:rPr sz="3600" spc="70">
                <a:solidFill>
                  <a:srgbClr val="1A6FB8"/>
                </a:solidFill>
                <a:latin typeface="Arial MT"/>
                <a:cs typeface="Arial MT"/>
              </a:rPr>
              <a:t>stakeholders</a:t>
            </a:r>
            <a:endParaRPr sz="3600">
              <a:latin typeface="Arial MT"/>
              <a:cs typeface="Arial MT"/>
            </a:endParaRPr>
          </a:p>
        </p:txBody>
      </p:sp>
      <p:sp>
        <p:nvSpPr>
          <p:cNvPr id="20" name="object 20"/>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7</a:t>
            </a:fld>
            <a:endParaRPr spc="-10"/>
          </a:p>
        </p:txBody>
      </p:sp>
      <p:sp>
        <p:nvSpPr>
          <p:cNvPr id="19" name="object 19"/>
          <p:cNvSpPr txBox="1"/>
          <p:nvPr/>
        </p:nvSpPr>
        <p:spPr>
          <a:xfrm>
            <a:off x="10853418" y="6658864"/>
            <a:ext cx="5463540" cy="1696720"/>
          </a:xfrm>
          <a:prstGeom prst="rect">
            <a:avLst/>
          </a:prstGeom>
        </p:spPr>
        <p:txBody>
          <a:bodyPr vert="horz" wrap="square" lIns="0" tIns="2540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200"/>
              </a:spcBef>
            </a:pPr>
            <a:r>
              <a:rPr sz="3600" b="1" spc="80">
                <a:solidFill>
                  <a:srgbClr val="1A6FB8"/>
                </a:solidFill>
                <a:latin typeface="Arial"/>
                <a:cs typeface="Arial"/>
              </a:rPr>
              <a:t>Solution:</a:t>
            </a:r>
            <a:endParaRPr sz="3600">
              <a:latin typeface="Arial"/>
              <a:cs typeface="Arial"/>
            </a:endParaRPr>
          </a:p>
          <a:p>
            <a:pPr marL="598170" marR="10160" indent="-574040">
              <a:lnSpc>
                <a:spcPct val="100000"/>
              </a:lnSpc>
            </a:pPr>
            <a:r>
              <a:rPr sz="3600">
                <a:solidFill>
                  <a:srgbClr val="1A6FB8"/>
                </a:solidFill>
                <a:latin typeface="Symbol"/>
                <a:cs typeface="Symbol"/>
              </a:rPr>
              <a:t></a:t>
            </a:r>
            <a:r>
              <a:rPr sz="3600" spc="20">
                <a:solidFill>
                  <a:srgbClr val="1A6FB8"/>
                </a:solidFill>
                <a:latin typeface="Times New Roman"/>
                <a:cs typeface="Times New Roman"/>
              </a:rPr>
              <a:t> </a:t>
            </a:r>
            <a:r>
              <a:rPr sz="3600" spc="70">
                <a:solidFill>
                  <a:srgbClr val="1A6FB8"/>
                </a:solidFill>
                <a:latin typeface="Arial MT"/>
                <a:cs typeface="Arial MT"/>
              </a:rPr>
              <a:t>Regulation</a:t>
            </a:r>
            <a:r>
              <a:rPr sz="3600" spc="270">
                <a:solidFill>
                  <a:srgbClr val="1A6FB8"/>
                </a:solidFill>
                <a:latin typeface="Arial MT"/>
                <a:cs typeface="Arial MT"/>
              </a:rPr>
              <a:t> </a:t>
            </a:r>
            <a:r>
              <a:rPr sz="3600" spc="40">
                <a:solidFill>
                  <a:srgbClr val="1A6FB8"/>
                </a:solidFill>
                <a:latin typeface="Arial MT"/>
                <a:cs typeface="Arial MT"/>
              </a:rPr>
              <a:t>of</a:t>
            </a:r>
            <a:r>
              <a:rPr sz="3600" spc="160">
                <a:solidFill>
                  <a:srgbClr val="1A6FB8"/>
                </a:solidFill>
                <a:latin typeface="Arial MT"/>
                <a:cs typeface="Arial MT"/>
              </a:rPr>
              <a:t> </a:t>
            </a:r>
            <a:r>
              <a:rPr sz="3600" spc="50">
                <a:solidFill>
                  <a:srgbClr val="1A6FB8"/>
                </a:solidFill>
                <a:latin typeface="Arial MT"/>
                <a:cs typeface="Arial MT"/>
              </a:rPr>
              <a:t>all</a:t>
            </a:r>
            <a:r>
              <a:rPr sz="3600" spc="190">
                <a:solidFill>
                  <a:srgbClr val="1A6FB8"/>
                </a:solidFill>
                <a:latin typeface="Arial MT"/>
                <a:cs typeface="Arial MT"/>
              </a:rPr>
              <a:t> </a:t>
            </a:r>
            <a:r>
              <a:rPr sz="3600" spc="20">
                <a:solidFill>
                  <a:srgbClr val="1A6FB8"/>
                </a:solidFill>
                <a:latin typeface="Arial MT"/>
                <a:cs typeface="Arial MT"/>
              </a:rPr>
              <a:t>PFAS </a:t>
            </a:r>
            <a:r>
              <a:rPr sz="3600" spc="-968">
                <a:solidFill>
                  <a:srgbClr val="1A6FB8"/>
                </a:solidFill>
                <a:latin typeface="Arial MT"/>
                <a:cs typeface="Arial MT"/>
              </a:rPr>
              <a:t> </a:t>
            </a:r>
            <a:r>
              <a:rPr sz="3600" spc="30">
                <a:solidFill>
                  <a:srgbClr val="1A6FB8"/>
                </a:solidFill>
                <a:latin typeface="Arial MT"/>
                <a:cs typeface="Arial MT"/>
              </a:rPr>
              <a:t>in</a:t>
            </a:r>
            <a:r>
              <a:rPr sz="3600" spc="200">
                <a:solidFill>
                  <a:srgbClr val="1A6FB8"/>
                </a:solidFill>
                <a:latin typeface="Arial MT"/>
                <a:cs typeface="Arial MT"/>
              </a:rPr>
              <a:t> </a:t>
            </a:r>
            <a:r>
              <a:rPr sz="3600" spc="50">
                <a:solidFill>
                  <a:srgbClr val="1A6FB8"/>
                </a:solidFill>
                <a:latin typeface="Arial MT"/>
                <a:cs typeface="Arial MT"/>
              </a:rPr>
              <a:t>one</a:t>
            </a:r>
            <a:r>
              <a:rPr sz="3600" spc="210">
                <a:solidFill>
                  <a:srgbClr val="1A6FB8"/>
                </a:solidFill>
                <a:latin typeface="Arial MT"/>
                <a:cs typeface="Arial MT"/>
              </a:rPr>
              <a:t> </a:t>
            </a:r>
            <a:r>
              <a:rPr sz="3600" spc="60">
                <a:solidFill>
                  <a:srgbClr val="1A6FB8"/>
                </a:solidFill>
                <a:latin typeface="Arial MT"/>
                <a:cs typeface="Arial MT"/>
              </a:rPr>
              <a:t>group</a:t>
            </a:r>
            <a:endParaRPr sz="3600">
              <a:latin typeface="Arial MT"/>
              <a:cs typeface="Arial MT"/>
            </a:endParaRPr>
          </a:p>
        </p:txBody>
      </p:sp>
    </p:spTree>
    <p:extLst>
      <p:ext uri="{BB962C8B-B14F-4D97-AF65-F5344CB8AC3E}">
        <p14:creationId xmlns:p14="http://schemas.microsoft.com/office/powerpoint/2010/main" val="3095798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617969" y="226312"/>
            <a:ext cx="503555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Grouping</a:t>
            </a:r>
            <a:r>
              <a:rPr sz="4400" spc="190"/>
              <a:t> </a:t>
            </a:r>
            <a:r>
              <a:rPr sz="4400" spc="70"/>
              <a:t>approach</a:t>
            </a:r>
            <a:endParaRPr sz="4400"/>
          </a:p>
        </p:txBody>
      </p:sp>
      <p:sp>
        <p:nvSpPr>
          <p:cNvPr id="3" name="object 3"/>
          <p:cNvSpPr txBox="1"/>
          <p:nvPr/>
        </p:nvSpPr>
        <p:spPr>
          <a:xfrm>
            <a:off x="1256588" y="1539689"/>
            <a:ext cx="12098020" cy="6651821"/>
          </a:xfrm>
          <a:prstGeom prst="rect">
            <a:avLst/>
          </a:prstGeom>
        </p:spPr>
        <p:txBody>
          <a:bodyPr vert="horz" wrap="square" lIns="0" tIns="14605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567690" indent="-543560">
              <a:lnSpc>
                <a:spcPct val="100000"/>
              </a:lnSpc>
              <a:spcBef>
                <a:spcPts val="1150"/>
              </a:spcBef>
              <a:buFont typeface="Arial MT"/>
              <a:buChar char="•"/>
              <a:tabLst>
                <a:tab pos="567690" algn="l"/>
                <a:tab pos="568960" algn="l"/>
              </a:tabLst>
            </a:pPr>
            <a:r>
              <a:rPr sz="4000" b="1" spc="70">
                <a:solidFill>
                  <a:srgbClr val="1A6FB8"/>
                </a:solidFill>
                <a:latin typeface="Arial"/>
                <a:cs typeface="Arial"/>
              </a:rPr>
              <a:t>Based</a:t>
            </a:r>
            <a:r>
              <a:rPr sz="4000" b="1" spc="110">
                <a:solidFill>
                  <a:srgbClr val="1A6FB8"/>
                </a:solidFill>
                <a:latin typeface="Arial"/>
                <a:cs typeface="Arial"/>
              </a:rPr>
              <a:t> </a:t>
            </a:r>
            <a:r>
              <a:rPr sz="4000" b="1" spc="90">
                <a:solidFill>
                  <a:srgbClr val="1A6FB8"/>
                </a:solidFill>
                <a:latin typeface="Arial"/>
                <a:cs typeface="Arial"/>
              </a:rPr>
              <a:t>on</a:t>
            </a:r>
            <a:endParaRPr sz="4000">
              <a:latin typeface="Arial"/>
              <a:cs typeface="Arial"/>
            </a:endParaRPr>
          </a:p>
          <a:p>
            <a:pPr marL="1107440" lvl="1" indent="-539750">
              <a:lnSpc>
                <a:spcPct val="100000"/>
              </a:lnSpc>
              <a:spcBef>
                <a:spcPts val="960"/>
              </a:spcBef>
              <a:buChar char="•"/>
              <a:tabLst>
                <a:tab pos="1106170" algn="l"/>
                <a:tab pos="1107440" algn="l"/>
              </a:tabLst>
            </a:pPr>
            <a:r>
              <a:rPr sz="4000" spc="80">
                <a:latin typeface="Arial MT"/>
                <a:cs typeface="Arial MT"/>
              </a:rPr>
              <a:t>chemical</a:t>
            </a:r>
            <a:r>
              <a:rPr sz="4000" spc="170">
                <a:latin typeface="Arial MT"/>
                <a:cs typeface="Arial MT"/>
              </a:rPr>
              <a:t> </a:t>
            </a:r>
            <a:r>
              <a:rPr sz="4000" spc="80">
                <a:latin typeface="Arial MT"/>
                <a:cs typeface="Arial MT"/>
              </a:rPr>
              <a:t>structure</a:t>
            </a:r>
            <a:endParaRPr sz="4000">
              <a:latin typeface="Arial MT"/>
              <a:cs typeface="Arial MT"/>
            </a:endParaRPr>
          </a:p>
          <a:p>
            <a:pPr marL="1107440" lvl="1" indent="-539750">
              <a:lnSpc>
                <a:spcPct val="100000"/>
              </a:lnSpc>
              <a:spcBef>
                <a:spcPts val="960"/>
              </a:spcBef>
              <a:buChar char="•"/>
              <a:tabLst>
                <a:tab pos="1106170" algn="l"/>
                <a:tab pos="1107440" algn="l"/>
              </a:tabLst>
            </a:pPr>
            <a:r>
              <a:rPr sz="4000" spc="80">
                <a:latin typeface="Arial MT"/>
                <a:cs typeface="Arial MT"/>
              </a:rPr>
              <a:t>concern</a:t>
            </a:r>
            <a:r>
              <a:rPr sz="4000" spc="90">
                <a:latin typeface="Arial MT"/>
                <a:cs typeface="Arial MT"/>
              </a:rPr>
              <a:t> (persistence)</a:t>
            </a:r>
            <a:endParaRPr sz="4000">
              <a:latin typeface="Arial MT"/>
              <a:cs typeface="Arial MT"/>
            </a:endParaRPr>
          </a:p>
          <a:p>
            <a:pPr lvl="1">
              <a:lnSpc>
                <a:spcPct val="100000"/>
              </a:lnSpc>
              <a:spcBef>
                <a:spcPts val="50"/>
              </a:spcBef>
              <a:buFont typeface="Arial MT"/>
              <a:buChar char="•"/>
            </a:pPr>
            <a:endParaRPr sz="5800">
              <a:latin typeface="Arial MT"/>
              <a:cs typeface="Arial MT"/>
            </a:endParaRPr>
          </a:p>
          <a:p>
            <a:pPr marL="567690" indent="-543560">
              <a:lnSpc>
                <a:spcPct val="100000"/>
              </a:lnSpc>
              <a:buFont typeface="Arial MT"/>
              <a:buChar char="•"/>
              <a:tabLst>
                <a:tab pos="567690" algn="l"/>
                <a:tab pos="568960" algn="l"/>
              </a:tabLst>
            </a:pPr>
            <a:r>
              <a:rPr sz="4000" b="1" spc="70">
                <a:solidFill>
                  <a:srgbClr val="1A6FB8"/>
                </a:solidFill>
                <a:latin typeface="Arial"/>
                <a:cs typeface="Arial"/>
              </a:rPr>
              <a:t>OECD</a:t>
            </a:r>
            <a:r>
              <a:rPr sz="4000" b="1" spc="180">
                <a:solidFill>
                  <a:srgbClr val="1A6FB8"/>
                </a:solidFill>
                <a:latin typeface="Arial"/>
                <a:cs typeface="Arial"/>
              </a:rPr>
              <a:t> </a:t>
            </a:r>
            <a:r>
              <a:rPr sz="4000" b="1" spc="80">
                <a:solidFill>
                  <a:srgbClr val="1A6FB8"/>
                </a:solidFill>
                <a:latin typeface="Arial"/>
                <a:cs typeface="Arial"/>
              </a:rPr>
              <a:t>definition</a:t>
            </a:r>
            <a:r>
              <a:rPr sz="4000" b="1" spc="210">
                <a:solidFill>
                  <a:srgbClr val="1A6FB8"/>
                </a:solidFill>
                <a:latin typeface="Arial"/>
                <a:cs typeface="Arial"/>
              </a:rPr>
              <a:t> </a:t>
            </a:r>
            <a:r>
              <a:rPr sz="4000" b="1" spc="80">
                <a:solidFill>
                  <a:srgbClr val="1A6FB8"/>
                </a:solidFill>
                <a:latin typeface="Arial"/>
                <a:cs typeface="Arial"/>
              </a:rPr>
              <a:t>(2021)</a:t>
            </a:r>
            <a:r>
              <a:rPr sz="4000" b="1" spc="140">
                <a:solidFill>
                  <a:srgbClr val="1A6FB8"/>
                </a:solidFill>
                <a:latin typeface="Arial"/>
                <a:cs typeface="Arial"/>
              </a:rPr>
              <a:t> </a:t>
            </a:r>
            <a:r>
              <a:rPr sz="4000" b="1" spc="50">
                <a:solidFill>
                  <a:srgbClr val="1A6FB8"/>
                </a:solidFill>
                <a:latin typeface="Arial"/>
                <a:cs typeface="Arial"/>
              </a:rPr>
              <a:t>as</a:t>
            </a:r>
            <a:r>
              <a:rPr sz="4000" b="1" spc="170">
                <a:solidFill>
                  <a:srgbClr val="1A6FB8"/>
                </a:solidFill>
                <a:latin typeface="Arial"/>
                <a:cs typeface="Arial"/>
              </a:rPr>
              <a:t> </a:t>
            </a:r>
            <a:r>
              <a:rPr sz="4000" b="1" spc="80">
                <a:solidFill>
                  <a:srgbClr val="1A6FB8"/>
                </a:solidFill>
                <a:latin typeface="Arial"/>
                <a:cs typeface="Arial"/>
              </a:rPr>
              <a:t>starting</a:t>
            </a:r>
            <a:r>
              <a:rPr sz="4000" b="1" spc="140">
                <a:solidFill>
                  <a:srgbClr val="1A6FB8"/>
                </a:solidFill>
                <a:latin typeface="Arial"/>
                <a:cs typeface="Arial"/>
              </a:rPr>
              <a:t> </a:t>
            </a:r>
            <a:r>
              <a:rPr sz="4000" b="1" spc="70">
                <a:solidFill>
                  <a:srgbClr val="1A6FB8"/>
                </a:solidFill>
                <a:latin typeface="Arial"/>
                <a:cs typeface="Arial"/>
              </a:rPr>
              <a:t>point</a:t>
            </a:r>
            <a:endParaRPr sz="4000">
              <a:latin typeface="Arial"/>
              <a:cs typeface="Arial"/>
            </a:endParaRPr>
          </a:p>
          <a:p>
            <a:pPr marL="1107440" marR="10160" lvl="1" indent="-539750">
              <a:lnSpc>
                <a:spcPct val="100000"/>
              </a:lnSpc>
              <a:spcBef>
                <a:spcPts val="968"/>
              </a:spcBef>
              <a:buChar char="•"/>
              <a:tabLst>
                <a:tab pos="1106170" algn="l"/>
                <a:tab pos="1107440" algn="l"/>
              </a:tabLst>
            </a:pPr>
            <a:r>
              <a:rPr sz="4000" spc="80">
                <a:latin typeface="Arial MT"/>
                <a:cs typeface="Arial MT"/>
              </a:rPr>
              <a:t>Include</a:t>
            </a:r>
            <a:r>
              <a:rPr sz="4000" spc="200">
                <a:latin typeface="Arial MT"/>
                <a:cs typeface="Arial MT"/>
              </a:rPr>
              <a:t> </a:t>
            </a:r>
            <a:r>
              <a:rPr sz="4000" spc="70">
                <a:latin typeface="Arial MT"/>
                <a:cs typeface="Arial MT"/>
              </a:rPr>
              <a:t>only</a:t>
            </a:r>
            <a:r>
              <a:rPr sz="4000" spc="200">
                <a:latin typeface="Arial MT"/>
                <a:cs typeface="Arial MT"/>
              </a:rPr>
              <a:t> </a:t>
            </a:r>
            <a:r>
              <a:rPr sz="4000" spc="80">
                <a:latin typeface="Arial MT"/>
                <a:cs typeface="Arial MT"/>
              </a:rPr>
              <a:t>persistent</a:t>
            </a:r>
            <a:r>
              <a:rPr sz="4000" spc="110">
                <a:latin typeface="Arial MT"/>
                <a:cs typeface="Arial MT"/>
              </a:rPr>
              <a:t> </a:t>
            </a:r>
            <a:r>
              <a:rPr sz="4000" spc="20">
                <a:latin typeface="Arial MT"/>
                <a:cs typeface="Arial MT"/>
              </a:rPr>
              <a:t>PFASs</a:t>
            </a:r>
            <a:r>
              <a:rPr sz="4000" spc="228">
                <a:latin typeface="Arial MT"/>
                <a:cs typeface="Arial MT"/>
              </a:rPr>
              <a:t> </a:t>
            </a:r>
            <a:r>
              <a:rPr sz="4000" spc="60">
                <a:latin typeface="Arial MT"/>
                <a:cs typeface="Arial MT"/>
              </a:rPr>
              <a:t>and</a:t>
            </a:r>
            <a:r>
              <a:rPr sz="4000" spc="140">
                <a:latin typeface="Arial MT"/>
                <a:cs typeface="Arial MT"/>
              </a:rPr>
              <a:t> </a:t>
            </a:r>
            <a:r>
              <a:rPr sz="4000" spc="20">
                <a:latin typeface="Arial MT"/>
                <a:cs typeface="Arial MT"/>
              </a:rPr>
              <a:t>PFASs</a:t>
            </a:r>
            <a:r>
              <a:rPr sz="4000" spc="330">
                <a:latin typeface="Arial MT"/>
                <a:cs typeface="Arial MT"/>
              </a:rPr>
              <a:t> </a:t>
            </a:r>
            <a:r>
              <a:rPr sz="4000" spc="60">
                <a:latin typeface="Arial MT"/>
                <a:cs typeface="Arial MT"/>
              </a:rPr>
              <a:t>that </a:t>
            </a:r>
            <a:r>
              <a:rPr sz="4000" spc="-1080">
                <a:latin typeface="Arial MT"/>
                <a:cs typeface="Arial MT"/>
              </a:rPr>
              <a:t> </a:t>
            </a:r>
            <a:r>
              <a:rPr sz="4000" spc="80">
                <a:latin typeface="Arial MT"/>
                <a:cs typeface="Arial MT"/>
              </a:rPr>
              <a:t>degrade</a:t>
            </a:r>
            <a:r>
              <a:rPr sz="4000" spc="180">
                <a:latin typeface="Arial MT"/>
                <a:cs typeface="Arial MT"/>
              </a:rPr>
              <a:t> </a:t>
            </a:r>
            <a:r>
              <a:rPr sz="4000" spc="40">
                <a:latin typeface="Arial MT"/>
                <a:cs typeface="Arial MT"/>
              </a:rPr>
              <a:t>to</a:t>
            </a:r>
            <a:r>
              <a:rPr sz="4000" spc="160">
                <a:latin typeface="Arial MT"/>
                <a:cs typeface="Arial MT"/>
              </a:rPr>
              <a:t> </a:t>
            </a:r>
            <a:r>
              <a:rPr sz="4000" spc="80">
                <a:latin typeface="Arial MT"/>
                <a:cs typeface="Arial MT"/>
              </a:rPr>
              <a:t>persistent</a:t>
            </a:r>
            <a:r>
              <a:rPr sz="4000" spc="130">
                <a:latin typeface="Arial MT"/>
                <a:cs typeface="Arial MT"/>
              </a:rPr>
              <a:t> </a:t>
            </a:r>
            <a:r>
              <a:rPr sz="4000" spc="20">
                <a:latin typeface="Arial MT"/>
                <a:cs typeface="Arial MT"/>
              </a:rPr>
              <a:t>PFASs</a:t>
            </a:r>
            <a:endParaRPr sz="4000">
              <a:latin typeface="Arial MT"/>
              <a:cs typeface="Arial MT"/>
            </a:endParaRPr>
          </a:p>
          <a:p>
            <a:pPr lvl="1">
              <a:lnSpc>
                <a:spcPct val="100000"/>
              </a:lnSpc>
              <a:spcBef>
                <a:spcPts val="50"/>
              </a:spcBef>
              <a:buFont typeface="Arial MT"/>
              <a:buChar char="•"/>
            </a:pPr>
            <a:endParaRPr sz="5800">
              <a:latin typeface="Arial MT"/>
              <a:cs typeface="Arial MT"/>
            </a:endParaRPr>
          </a:p>
          <a:p>
            <a:pPr marL="567690" indent="-543560">
              <a:lnSpc>
                <a:spcPct val="100000"/>
              </a:lnSpc>
              <a:buFont typeface="Arial MT"/>
              <a:buChar char="•"/>
              <a:tabLst>
                <a:tab pos="567690" algn="l"/>
                <a:tab pos="568960" algn="l"/>
              </a:tabLst>
            </a:pPr>
            <a:r>
              <a:rPr sz="4000" b="1" spc="70">
                <a:solidFill>
                  <a:srgbClr val="1A6FB8"/>
                </a:solidFill>
                <a:latin typeface="Arial"/>
                <a:cs typeface="Arial"/>
              </a:rPr>
              <a:t>Aim:</a:t>
            </a:r>
            <a:r>
              <a:rPr sz="4000" b="1" spc="20">
                <a:solidFill>
                  <a:srgbClr val="1A6FB8"/>
                </a:solidFill>
                <a:latin typeface="Arial"/>
                <a:cs typeface="Arial"/>
              </a:rPr>
              <a:t> </a:t>
            </a:r>
            <a:r>
              <a:rPr sz="4000" b="1" spc="30">
                <a:solidFill>
                  <a:srgbClr val="1A6FB8"/>
                </a:solidFill>
                <a:latin typeface="Arial"/>
                <a:cs typeface="Arial"/>
              </a:rPr>
              <a:t>Avoid</a:t>
            </a:r>
            <a:r>
              <a:rPr sz="4000" b="1" spc="240">
                <a:solidFill>
                  <a:srgbClr val="1A6FB8"/>
                </a:solidFill>
                <a:latin typeface="Arial"/>
                <a:cs typeface="Arial"/>
              </a:rPr>
              <a:t> </a:t>
            </a:r>
            <a:r>
              <a:rPr sz="4000" b="1" spc="80">
                <a:solidFill>
                  <a:srgbClr val="1A6FB8"/>
                </a:solidFill>
                <a:latin typeface="Arial"/>
                <a:cs typeface="Arial"/>
              </a:rPr>
              <a:t>regrettable</a:t>
            </a:r>
            <a:r>
              <a:rPr sz="4000" b="1" spc="200">
                <a:solidFill>
                  <a:srgbClr val="1A6FB8"/>
                </a:solidFill>
                <a:latin typeface="Arial"/>
                <a:cs typeface="Arial"/>
              </a:rPr>
              <a:t> </a:t>
            </a:r>
            <a:r>
              <a:rPr sz="4000" b="1" spc="80">
                <a:solidFill>
                  <a:srgbClr val="1A6FB8"/>
                </a:solidFill>
                <a:latin typeface="Arial"/>
                <a:cs typeface="Arial"/>
              </a:rPr>
              <a:t>substitution</a:t>
            </a:r>
            <a:endParaRPr sz="4000">
              <a:latin typeface="Arial"/>
              <a:cs typeface="Arial"/>
            </a:endParaRPr>
          </a:p>
        </p:txBody>
      </p:sp>
      <p:pic>
        <p:nvPicPr>
          <p:cNvPr id="4" name="object 4"/>
          <p:cNvPicPr/>
          <p:nvPr/>
        </p:nvPicPr>
        <p:blipFill>
          <a:blip r:embed="rId2" cstate="print"/>
          <a:stretch>
            <a:fillRect/>
          </a:stretch>
        </p:blipFill>
        <p:spPr>
          <a:xfrm>
            <a:off x="13202876" y="1958762"/>
            <a:ext cx="4170400" cy="2875760"/>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8</a:t>
            </a:fld>
            <a:endParaRPr spc="-10"/>
          </a:p>
        </p:txBody>
      </p:sp>
    </p:spTree>
    <p:extLst>
      <p:ext uri="{BB962C8B-B14F-4D97-AF65-F5344CB8AC3E}">
        <p14:creationId xmlns:p14="http://schemas.microsoft.com/office/powerpoint/2010/main" val="35819854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6995921" y="231800"/>
            <a:ext cx="4278630" cy="721360"/>
          </a:xfrm>
          <a:prstGeom prst="rect">
            <a:avLst/>
          </a:prstGeom>
        </p:spPr>
        <p:txBody>
          <a:bodyPr vert="horz" wrap="square" lIns="0" tIns="241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5400">
              <a:lnSpc>
                <a:spcPct val="100000"/>
              </a:lnSpc>
              <a:spcBef>
                <a:spcPts val="190"/>
              </a:spcBef>
            </a:pPr>
            <a:r>
              <a:rPr sz="4400" spc="70"/>
              <a:t>Chemical</a:t>
            </a:r>
            <a:r>
              <a:rPr sz="4400" spc="140"/>
              <a:t> </a:t>
            </a:r>
            <a:r>
              <a:rPr sz="4400" spc="60"/>
              <a:t>Scope</a:t>
            </a:r>
            <a:endParaRPr sz="4400"/>
          </a:p>
        </p:txBody>
      </p:sp>
      <p:grpSp>
        <p:nvGrpSpPr>
          <p:cNvPr id="3" name="object 3"/>
          <p:cNvGrpSpPr/>
          <p:nvPr/>
        </p:nvGrpSpPr>
        <p:grpSpPr>
          <a:xfrm>
            <a:off x="289179" y="1413891"/>
            <a:ext cx="17710150" cy="5896610"/>
            <a:chOff x="144589" y="706945"/>
            <a:chExt cx="8855075" cy="2948305"/>
          </a:xfrm>
        </p:grpSpPr>
        <p:sp>
          <p:nvSpPr>
            <p:cNvPr id="4" name="object 4"/>
            <p:cNvSpPr/>
            <p:nvPr/>
          </p:nvSpPr>
          <p:spPr>
            <a:xfrm>
              <a:off x="149352" y="711708"/>
              <a:ext cx="8845550" cy="2938780"/>
            </a:xfrm>
            <a:custGeom>
              <a:avLst/>
              <a:gdLst/>
              <a:ahLst/>
              <a:cxnLst/>
              <a:rect l="l" t="t" r="r" b="b"/>
              <a:pathLst>
                <a:path w="8845550" h="2938779">
                  <a:moveTo>
                    <a:pt x="8845296" y="0"/>
                  </a:moveTo>
                  <a:lnTo>
                    <a:pt x="0" y="0"/>
                  </a:lnTo>
                  <a:lnTo>
                    <a:pt x="0" y="2938272"/>
                  </a:lnTo>
                  <a:lnTo>
                    <a:pt x="8845296" y="2938272"/>
                  </a:lnTo>
                  <a:lnTo>
                    <a:pt x="8845296" y="0"/>
                  </a:lnTo>
                  <a:close/>
                </a:path>
              </a:pathLst>
            </a:custGeom>
            <a:solidFill>
              <a:srgbClr val="C9E2F8"/>
            </a:solidFill>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sp>
          <p:nvSpPr>
            <p:cNvPr id="5" name="object 5"/>
            <p:cNvSpPr/>
            <p:nvPr/>
          </p:nvSpPr>
          <p:spPr>
            <a:xfrm>
              <a:off x="149352" y="711708"/>
              <a:ext cx="8845550" cy="2938780"/>
            </a:xfrm>
            <a:custGeom>
              <a:avLst/>
              <a:gdLst/>
              <a:ahLst/>
              <a:cxnLst/>
              <a:rect l="l" t="t" r="r" b="b"/>
              <a:pathLst>
                <a:path w="8845550" h="2938779">
                  <a:moveTo>
                    <a:pt x="0" y="2938272"/>
                  </a:moveTo>
                  <a:lnTo>
                    <a:pt x="8845296" y="2938272"/>
                  </a:lnTo>
                  <a:lnTo>
                    <a:pt x="8845296" y="0"/>
                  </a:lnTo>
                  <a:lnTo>
                    <a:pt x="0" y="0"/>
                  </a:lnTo>
                  <a:lnTo>
                    <a:pt x="0" y="2938272"/>
                  </a:lnTo>
                  <a:close/>
                </a:path>
              </a:pathLst>
            </a:custGeom>
            <a:ln w="9525">
              <a:solidFill>
                <a:srgbClr val="000000"/>
              </a:solidFill>
            </a:ln>
          </p:spPr>
          <p:txBody>
            <a:bodyPr wrap="square" lIns="0" tIns="0" rIns="0" bIns="0" rtlCol="0"/>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endParaRPr sz="7200"/>
            </a:p>
          </p:txBody>
        </p:sp>
      </p:grpSp>
      <p:sp>
        <p:nvSpPr>
          <p:cNvPr id="6" name="object 6"/>
          <p:cNvSpPr txBox="1"/>
          <p:nvPr/>
        </p:nvSpPr>
        <p:spPr>
          <a:xfrm>
            <a:off x="381202" y="1327023"/>
            <a:ext cx="17434560" cy="5843270"/>
          </a:xfrm>
          <a:prstGeom prst="rect">
            <a:avLst/>
          </a:prstGeom>
        </p:spPr>
        <p:txBody>
          <a:bodyPr vert="horz" wrap="square" lIns="0" tIns="17653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101600">
              <a:lnSpc>
                <a:spcPct val="100000"/>
              </a:lnSpc>
              <a:spcBef>
                <a:spcPts val="1390"/>
              </a:spcBef>
            </a:pPr>
            <a:r>
              <a:rPr sz="3200" b="1" u="heavy" spc="-80">
                <a:uFill>
                  <a:solidFill>
                    <a:srgbClr val="000000"/>
                  </a:solidFill>
                </a:uFill>
                <a:latin typeface="Arial"/>
                <a:cs typeface="Arial"/>
              </a:rPr>
              <a:t>PFAS</a:t>
            </a:r>
            <a:r>
              <a:rPr sz="3200" b="1" u="heavy" spc="40">
                <a:uFill>
                  <a:solidFill>
                    <a:srgbClr val="000000"/>
                  </a:solidFill>
                </a:uFill>
                <a:latin typeface="Arial"/>
                <a:cs typeface="Arial"/>
              </a:rPr>
              <a:t> </a:t>
            </a:r>
            <a:r>
              <a:rPr sz="3200" b="1" u="heavy" spc="-10">
                <a:uFill>
                  <a:solidFill>
                    <a:srgbClr val="000000"/>
                  </a:solidFill>
                </a:uFill>
                <a:latin typeface="Arial"/>
                <a:cs typeface="Arial"/>
              </a:rPr>
              <a:t>Definition</a:t>
            </a:r>
            <a:r>
              <a:rPr sz="3200" b="1" u="heavy" spc="50">
                <a:uFill>
                  <a:solidFill>
                    <a:srgbClr val="000000"/>
                  </a:solidFill>
                </a:uFill>
                <a:latin typeface="Arial"/>
                <a:cs typeface="Arial"/>
              </a:rPr>
              <a:t> </a:t>
            </a:r>
            <a:r>
              <a:rPr sz="3200" b="1" u="heavy" spc="-10">
                <a:uFill>
                  <a:solidFill>
                    <a:srgbClr val="000000"/>
                  </a:solidFill>
                </a:uFill>
                <a:latin typeface="Arial"/>
                <a:cs typeface="Arial"/>
              </a:rPr>
              <a:t>(OECD</a:t>
            </a:r>
            <a:r>
              <a:rPr sz="3200" b="1" u="heavy" spc="10">
                <a:uFill>
                  <a:solidFill>
                    <a:srgbClr val="000000"/>
                  </a:solidFill>
                </a:uFill>
                <a:latin typeface="Arial"/>
                <a:cs typeface="Arial"/>
              </a:rPr>
              <a:t> </a:t>
            </a:r>
            <a:r>
              <a:rPr sz="3200" b="1" u="heavy" spc="-10">
                <a:uFill>
                  <a:solidFill>
                    <a:srgbClr val="000000"/>
                  </a:solidFill>
                </a:uFill>
                <a:latin typeface="Arial"/>
                <a:cs typeface="Arial"/>
              </a:rPr>
              <a:t>(2021)):</a:t>
            </a:r>
            <a:endParaRPr sz="3200">
              <a:latin typeface="Arial"/>
              <a:cs typeface="Arial"/>
            </a:endParaRPr>
          </a:p>
          <a:p>
            <a:pPr marL="101600">
              <a:lnSpc>
                <a:spcPct val="100000"/>
              </a:lnSpc>
              <a:spcBef>
                <a:spcPts val="1200"/>
              </a:spcBef>
            </a:pPr>
            <a:r>
              <a:rPr sz="3200" spc="-10">
                <a:latin typeface="Arial MT"/>
                <a:cs typeface="Arial MT"/>
              </a:rPr>
              <a:t>Any</a:t>
            </a:r>
            <a:r>
              <a:rPr sz="3200" spc="20">
                <a:latin typeface="Arial MT"/>
                <a:cs typeface="Arial MT"/>
              </a:rPr>
              <a:t> </a:t>
            </a:r>
            <a:r>
              <a:rPr sz="3200" spc="-10">
                <a:latin typeface="Arial MT"/>
                <a:cs typeface="Arial MT"/>
              </a:rPr>
              <a:t>substance that</a:t>
            </a:r>
            <a:r>
              <a:rPr sz="3200" spc="50">
                <a:latin typeface="Arial MT"/>
                <a:cs typeface="Arial MT"/>
              </a:rPr>
              <a:t> </a:t>
            </a:r>
            <a:r>
              <a:rPr sz="3200" spc="-10">
                <a:latin typeface="Arial MT"/>
                <a:cs typeface="Arial MT"/>
              </a:rPr>
              <a:t>contains</a:t>
            </a:r>
            <a:r>
              <a:rPr sz="3200" spc="20">
                <a:latin typeface="Arial MT"/>
                <a:cs typeface="Arial MT"/>
              </a:rPr>
              <a:t> </a:t>
            </a:r>
            <a:r>
              <a:rPr sz="3200" b="1" spc="-10">
                <a:latin typeface="Arial"/>
                <a:cs typeface="Arial"/>
              </a:rPr>
              <a:t>at</a:t>
            </a:r>
            <a:r>
              <a:rPr sz="3200" b="1" spc="30">
                <a:latin typeface="Arial"/>
                <a:cs typeface="Arial"/>
              </a:rPr>
              <a:t> </a:t>
            </a:r>
            <a:r>
              <a:rPr sz="3200" b="1" spc="-10">
                <a:latin typeface="Arial"/>
                <a:cs typeface="Arial"/>
              </a:rPr>
              <a:t>least</a:t>
            </a:r>
            <a:r>
              <a:rPr sz="3200" b="1" spc="50">
                <a:latin typeface="Arial"/>
                <a:cs typeface="Arial"/>
              </a:rPr>
              <a:t> </a:t>
            </a:r>
            <a:r>
              <a:rPr sz="3200" b="1" spc="-10">
                <a:latin typeface="Arial"/>
                <a:cs typeface="Arial"/>
              </a:rPr>
              <a:t>one</a:t>
            </a:r>
            <a:r>
              <a:rPr sz="3200" b="1" spc="30">
                <a:latin typeface="Arial"/>
                <a:cs typeface="Arial"/>
              </a:rPr>
              <a:t> </a:t>
            </a:r>
            <a:r>
              <a:rPr sz="3200" b="1" spc="-10">
                <a:latin typeface="Arial"/>
                <a:cs typeface="Arial"/>
              </a:rPr>
              <a:t>fully</a:t>
            </a:r>
            <a:r>
              <a:rPr sz="3200" b="1" spc="80">
                <a:latin typeface="Arial"/>
                <a:cs typeface="Arial"/>
              </a:rPr>
              <a:t> </a:t>
            </a:r>
            <a:r>
              <a:rPr sz="3200" b="1" spc="-10">
                <a:latin typeface="Arial"/>
                <a:cs typeface="Arial"/>
              </a:rPr>
              <a:t>fluorinated</a:t>
            </a:r>
            <a:r>
              <a:rPr sz="3200" b="1" spc="110">
                <a:latin typeface="Arial"/>
                <a:cs typeface="Arial"/>
              </a:rPr>
              <a:t> </a:t>
            </a:r>
            <a:r>
              <a:rPr sz="3200" b="1" spc="-30">
                <a:latin typeface="Arial"/>
                <a:cs typeface="Arial"/>
              </a:rPr>
              <a:t>methyl</a:t>
            </a:r>
            <a:r>
              <a:rPr sz="3200" b="1" spc="130">
                <a:latin typeface="Arial"/>
                <a:cs typeface="Arial"/>
              </a:rPr>
              <a:t> </a:t>
            </a:r>
            <a:r>
              <a:rPr sz="3200" b="1" spc="-10">
                <a:latin typeface="Arial"/>
                <a:cs typeface="Arial"/>
              </a:rPr>
              <a:t>(CF</a:t>
            </a:r>
            <a:r>
              <a:rPr sz="3150" b="1" spc="-14" baseline="-21164">
                <a:latin typeface="Arial"/>
                <a:cs typeface="Arial"/>
              </a:rPr>
              <a:t>3</a:t>
            </a:r>
            <a:r>
              <a:rPr sz="3200" b="1" spc="-10">
                <a:latin typeface="Arial"/>
                <a:cs typeface="Arial"/>
              </a:rPr>
              <a:t>-)</a:t>
            </a:r>
            <a:r>
              <a:rPr sz="3200" b="1" spc="90">
                <a:latin typeface="Arial"/>
                <a:cs typeface="Arial"/>
              </a:rPr>
              <a:t> </a:t>
            </a:r>
            <a:r>
              <a:rPr sz="3200" b="1" spc="-10">
                <a:latin typeface="Arial"/>
                <a:cs typeface="Arial"/>
              </a:rPr>
              <a:t>or</a:t>
            </a:r>
            <a:r>
              <a:rPr sz="3200" b="1" spc="30">
                <a:latin typeface="Arial"/>
                <a:cs typeface="Arial"/>
              </a:rPr>
              <a:t> </a:t>
            </a:r>
            <a:r>
              <a:rPr sz="3200" b="1" spc="-20">
                <a:latin typeface="Arial"/>
                <a:cs typeface="Arial"/>
              </a:rPr>
              <a:t>methylene</a:t>
            </a:r>
            <a:r>
              <a:rPr sz="3200" b="1" spc="120">
                <a:latin typeface="Arial"/>
                <a:cs typeface="Arial"/>
              </a:rPr>
              <a:t> </a:t>
            </a:r>
            <a:r>
              <a:rPr sz="3200" b="1" spc="-10">
                <a:latin typeface="Arial"/>
                <a:cs typeface="Arial"/>
              </a:rPr>
              <a:t>(-CF</a:t>
            </a:r>
            <a:r>
              <a:rPr sz="3150" b="1" spc="-14" baseline="-21164">
                <a:latin typeface="Arial"/>
                <a:cs typeface="Arial"/>
              </a:rPr>
              <a:t>2</a:t>
            </a:r>
            <a:r>
              <a:rPr sz="3200" b="1" spc="-10">
                <a:latin typeface="Arial"/>
                <a:cs typeface="Arial"/>
              </a:rPr>
              <a:t>-)</a:t>
            </a:r>
            <a:endParaRPr sz="3200">
              <a:latin typeface="Arial"/>
              <a:cs typeface="Arial"/>
            </a:endParaRPr>
          </a:p>
          <a:p>
            <a:pPr marL="101600">
              <a:lnSpc>
                <a:spcPct val="100000"/>
              </a:lnSpc>
              <a:spcBef>
                <a:spcPts val="10"/>
              </a:spcBef>
            </a:pPr>
            <a:r>
              <a:rPr sz="3200" b="1" spc="-10">
                <a:latin typeface="Arial"/>
                <a:cs typeface="Arial"/>
              </a:rPr>
              <a:t>carbon</a:t>
            </a:r>
            <a:r>
              <a:rPr sz="3200" b="1" spc="10">
                <a:latin typeface="Arial"/>
                <a:cs typeface="Arial"/>
              </a:rPr>
              <a:t> </a:t>
            </a:r>
            <a:r>
              <a:rPr sz="3200" b="1" spc="-10">
                <a:latin typeface="Arial"/>
                <a:cs typeface="Arial"/>
              </a:rPr>
              <a:t>atom</a:t>
            </a:r>
            <a:r>
              <a:rPr sz="3200" b="1" spc="40">
                <a:latin typeface="Arial"/>
                <a:cs typeface="Arial"/>
              </a:rPr>
              <a:t> </a:t>
            </a:r>
            <a:r>
              <a:rPr sz="3200" spc="-10">
                <a:latin typeface="Arial MT"/>
                <a:cs typeface="Arial MT"/>
              </a:rPr>
              <a:t>(without</a:t>
            </a:r>
            <a:r>
              <a:rPr sz="3200" spc="70">
                <a:latin typeface="Arial MT"/>
                <a:cs typeface="Arial MT"/>
              </a:rPr>
              <a:t> </a:t>
            </a:r>
            <a:r>
              <a:rPr sz="3200" spc="-10">
                <a:latin typeface="Arial MT"/>
                <a:cs typeface="Arial MT"/>
              </a:rPr>
              <a:t>any</a:t>
            </a:r>
            <a:r>
              <a:rPr sz="3200" spc="20">
                <a:latin typeface="Arial MT"/>
                <a:cs typeface="Arial MT"/>
              </a:rPr>
              <a:t> </a:t>
            </a:r>
            <a:r>
              <a:rPr sz="3200" spc="-10">
                <a:latin typeface="Arial MT"/>
                <a:cs typeface="Arial MT"/>
              </a:rPr>
              <a:t>H/Cl/Br/I</a:t>
            </a:r>
            <a:r>
              <a:rPr sz="3200" spc="20">
                <a:latin typeface="Arial MT"/>
                <a:cs typeface="Arial MT"/>
              </a:rPr>
              <a:t> </a:t>
            </a:r>
            <a:r>
              <a:rPr sz="3200" spc="-10">
                <a:latin typeface="Arial MT"/>
                <a:cs typeface="Arial MT"/>
              </a:rPr>
              <a:t>attached</a:t>
            </a:r>
            <a:r>
              <a:rPr sz="3200" spc="20">
                <a:latin typeface="Arial MT"/>
                <a:cs typeface="Arial MT"/>
              </a:rPr>
              <a:t> </a:t>
            </a:r>
            <a:r>
              <a:rPr sz="3200" spc="-10">
                <a:latin typeface="Arial MT"/>
                <a:cs typeface="Arial MT"/>
              </a:rPr>
              <a:t>to</a:t>
            </a:r>
            <a:r>
              <a:rPr sz="3200" spc="30">
                <a:latin typeface="Arial MT"/>
                <a:cs typeface="Arial MT"/>
              </a:rPr>
              <a:t> </a:t>
            </a:r>
            <a:r>
              <a:rPr sz="3200" spc="-10">
                <a:latin typeface="Arial MT"/>
                <a:cs typeface="Arial MT"/>
              </a:rPr>
              <a:t>it).</a:t>
            </a:r>
            <a:endParaRPr sz="3200">
              <a:latin typeface="Arial MT"/>
              <a:cs typeface="Arial MT"/>
            </a:endParaRPr>
          </a:p>
          <a:p>
            <a:pPr>
              <a:lnSpc>
                <a:spcPct val="100000"/>
              </a:lnSpc>
            </a:pPr>
            <a:endParaRPr sz="3600">
              <a:latin typeface="Arial MT"/>
              <a:cs typeface="Arial MT"/>
            </a:endParaRPr>
          </a:p>
          <a:p>
            <a:pPr marL="101600">
              <a:lnSpc>
                <a:spcPct val="100000"/>
              </a:lnSpc>
              <a:spcBef>
                <a:spcPts val="2100"/>
              </a:spcBef>
            </a:pPr>
            <a:r>
              <a:rPr sz="3200" b="1" u="heavy" spc="-10">
                <a:uFill>
                  <a:solidFill>
                    <a:srgbClr val="000000"/>
                  </a:solidFill>
                </a:uFill>
                <a:latin typeface="Arial"/>
                <a:cs typeface="Arial"/>
              </a:rPr>
              <a:t>Exceptions:</a:t>
            </a:r>
            <a:endParaRPr sz="3200">
              <a:latin typeface="Arial"/>
              <a:cs typeface="Arial"/>
            </a:endParaRPr>
          </a:p>
          <a:p>
            <a:pPr marL="101600" marR="144780">
              <a:lnSpc>
                <a:spcPct val="100000"/>
              </a:lnSpc>
              <a:spcBef>
                <a:spcPts val="1200"/>
              </a:spcBef>
            </a:pPr>
            <a:r>
              <a:rPr sz="3200" spc="-10">
                <a:latin typeface="Arial MT"/>
                <a:cs typeface="Arial MT"/>
              </a:rPr>
              <a:t>A</a:t>
            </a:r>
            <a:r>
              <a:rPr sz="3200" spc="-160">
                <a:latin typeface="Arial MT"/>
                <a:cs typeface="Arial MT"/>
              </a:rPr>
              <a:t> </a:t>
            </a:r>
            <a:r>
              <a:rPr sz="3200" spc="-10">
                <a:latin typeface="Arial MT"/>
                <a:cs typeface="Arial MT"/>
              </a:rPr>
              <a:t>substance that</a:t>
            </a:r>
            <a:r>
              <a:rPr sz="3200" spc="60">
                <a:latin typeface="Arial MT"/>
                <a:cs typeface="Arial MT"/>
              </a:rPr>
              <a:t> </a:t>
            </a:r>
            <a:r>
              <a:rPr sz="3200" spc="-10">
                <a:latin typeface="Arial MT"/>
                <a:cs typeface="Arial MT"/>
              </a:rPr>
              <a:t>only</a:t>
            </a:r>
            <a:r>
              <a:rPr sz="3200">
                <a:latin typeface="Arial MT"/>
                <a:cs typeface="Arial MT"/>
              </a:rPr>
              <a:t> </a:t>
            </a:r>
            <a:r>
              <a:rPr sz="3200" spc="-10">
                <a:latin typeface="Arial MT"/>
                <a:cs typeface="Arial MT"/>
              </a:rPr>
              <a:t>contains</a:t>
            </a:r>
            <a:r>
              <a:rPr sz="3200">
                <a:latin typeface="Arial MT"/>
                <a:cs typeface="Arial MT"/>
              </a:rPr>
              <a:t> </a:t>
            </a:r>
            <a:r>
              <a:rPr sz="3200" spc="-10">
                <a:latin typeface="Arial MT"/>
                <a:cs typeface="Arial MT"/>
              </a:rPr>
              <a:t>the</a:t>
            </a:r>
            <a:r>
              <a:rPr sz="3200" spc="40">
                <a:latin typeface="Arial MT"/>
                <a:cs typeface="Arial MT"/>
              </a:rPr>
              <a:t> </a:t>
            </a:r>
            <a:r>
              <a:rPr sz="3200" spc="-10">
                <a:latin typeface="Arial MT"/>
                <a:cs typeface="Arial MT"/>
              </a:rPr>
              <a:t>following</a:t>
            </a:r>
            <a:r>
              <a:rPr sz="3200" spc="10">
                <a:latin typeface="Arial MT"/>
                <a:cs typeface="Arial MT"/>
              </a:rPr>
              <a:t> </a:t>
            </a:r>
            <a:r>
              <a:rPr sz="3200" spc="-10">
                <a:latin typeface="Arial MT"/>
                <a:cs typeface="Arial MT"/>
              </a:rPr>
              <a:t>structural</a:t>
            </a:r>
            <a:r>
              <a:rPr sz="3200" spc="50">
                <a:latin typeface="Arial MT"/>
                <a:cs typeface="Arial MT"/>
              </a:rPr>
              <a:t> </a:t>
            </a:r>
            <a:r>
              <a:rPr sz="3200" spc="-10">
                <a:latin typeface="Arial MT"/>
                <a:cs typeface="Arial MT"/>
              </a:rPr>
              <a:t>elements</a:t>
            </a:r>
            <a:r>
              <a:rPr sz="3200" spc="30">
                <a:latin typeface="Arial MT"/>
                <a:cs typeface="Arial MT"/>
              </a:rPr>
              <a:t> </a:t>
            </a:r>
            <a:r>
              <a:rPr sz="3200" spc="-10">
                <a:latin typeface="Arial MT"/>
                <a:cs typeface="Arial MT"/>
              </a:rPr>
              <a:t>is</a:t>
            </a:r>
            <a:r>
              <a:rPr sz="3200" spc="70">
                <a:latin typeface="Arial MT"/>
                <a:cs typeface="Arial MT"/>
              </a:rPr>
              <a:t> </a:t>
            </a:r>
            <a:r>
              <a:rPr sz="3200" b="1" spc="-10">
                <a:latin typeface="Arial"/>
                <a:cs typeface="Arial"/>
              </a:rPr>
              <a:t>excluded</a:t>
            </a:r>
            <a:r>
              <a:rPr sz="3200" b="1" spc="50">
                <a:latin typeface="Arial"/>
                <a:cs typeface="Arial"/>
              </a:rPr>
              <a:t> </a:t>
            </a:r>
            <a:r>
              <a:rPr sz="3200" b="1" spc="-10">
                <a:latin typeface="Arial"/>
                <a:cs typeface="Arial"/>
              </a:rPr>
              <a:t>from</a:t>
            </a:r>
            <a:r>
              <a:rPr sz="3200" b="1" spc="50">
                <a:latin typeface="Arial"/>
                <a:cs typeface="Arial"/>
              </a:rPr>
              <a:t> </a:t>
            </a:r>
            <a:r>
              <a:rPr sz="3200" b="1" spc="-20">
                <a:latin typeface="Arial"/>
                <a:cs typeface="Arial"/>
              </a:rPr>
              <a:t>the</a:t>
            </a:r>
            <a:r>
              <a:rPr sz="3200" b="1" spc="60">
                <a:latin typeface="Arial"/>
                <a:cs typeface="Arial"/>
              </a:rPr>
              <a:t> </a:t>
            </a:r>
            <a:r>
              <a:rPr sz="3200" b="1" spc="-10">
                <a:latin typeface="Arial"/>
                <a:cs typeface="Arial"/>
              </a:rPr>
              <a:t>scope</a:t>
            </a:r>
            <a:r>
              <a:rPr sz="3200" b="1" spc="50">
                <a:latin typeface="Arial"/>
                <a:cs typeface="Arial"/>
              </a:rPr>
              <a:t> </a:t>
            </a:r>
            <a:r>
              <a:rPr sz="3200" spc="-10">
                <a:latin typeface="Arial MT"/>
                <a:cs typeface="Arial MT"/>
              </a:rPr>
              <a:t>of </a:t>
            </a:r>
            <a:r>
              <a:rPr sz="3200" spc="-860">
                <a:latin typeface="Arial MT"/>
                <a:cs typeface="Arial MT"/>
              </a:rPr>
              <a:t> </a:t>
            </a:r>
            <a:r>
              <a:rPr sz="3200" spc="-10">
                <a:latin typeface="Arial MT"/>
                <a:cs typeface="Arial MT"/>
              </a:rPr>
              <a:t>the</a:t>
            </a:r>
            <a:r>
              <a:rPr sz="3200" spc="10">
                <a:latin typeface="Arial MT"/>
                <a:cs typeface="Arial MT"/>
              </a:rPr>
              <a:t> </a:t>
            </a:r>
            <a:r>
              <a:rPr sz="3200" spc="-10">
                <a:latin typeface="Arial MT"/>
                <a:cs typeface="Arial MT"/>
              </a:rPr>
              <a:t>restriction:</a:t>
            </a:r>
            <a:r>
              <a:rPr sz="3200" spc="30">
                <a:latin typeface="Arial MT"/>
                <a:cs typeface="Arial MT"/>
              </a:rPr>
              <a:t> </a:t>
            </a:r>
            <a:r>
              <a:rPr sz="3200" b="1" spc="-10">
                <a:latin typeface="Arial"/>
                <a:cs typeface="Arial"/>
              </a:rPr>
              <a:t>CF</a:t>
            </a:r>
            <a:r>
              <a:rPr sz="3150" b="1" spc="-14" baseline="-21164">
                <a:latin typeface="Arial"/>
                <a:cs typeface="Arial"/>
              </a:rPr>
              <a:t>3</a:t>
            </a:r>
            <a:r>
              <a:rPr sz="3200" b="1" spc="-10">
                <a:latin typeface="Arial"/>
                <a:cs typeface="Arial"/>
              </a:rPr>
              <a:t>-X</a:t>
            </a:r>
            <a:r>
              <a:rPr sz="3200" b="1" spc="20">
                <a:latin typeface="Arial"/>
                <a:cs typeface="Arial"/>
              </a:rPr>
              <a:t> </a:t>
            </a:r>
            <a:r>
              <a:rPr sz="3200" b="1" spc="-10">
                <a:latin typeface="Arial"/>
                <a:cs typeface="Arial"/>
              </a:rPr>
              <a:t>or</a:t>
            </a:r>
            <a:r>
              <a:rPr sz="3200" b="1" spc="20">
                <a:latin typeface="Arial"/>
                <a:cs typeface="Arial"/>
              </a:rPr>
              <a:t> </a:t>
            </a:r>
            <a:r>
              <a:rPr sz="3200" b="1" spc="-10">
                <a:latin typeface="Arial"/>
                <a:cs typeface="Arial"/>
              </a:rPr>
              <a:t>X-CF</a:t>
            </a:r>
            <a:r>
              <a:rPr sz="3150" b="1" spc="-14" baseline="-21164">
                <a:latin typeface="Arial"/>
                <a:cs typeface="Arial"/>
              </a:rPr>
              <a:t>2</a:t>
            </a:r>
            <a:r>
              <a:rPr sz="3200" b="1" spc="-10">
                <a:latin typeface="Arial"/>
                <a:cs typeface="Arial"/>
              </a:rPr>
              <a:t>-X’</a:t>
            </a:r>
            <a:r>
              <a:rPr sz="3200" spc="-10">
                <a:latin typeface="Arial MT"/>
                <a:cs typeface="Arial MT"/>
              </a:rPr>
              <a:t>,</a:t>
            </a:r>
            <a:endParaRPr sz="3200">
              <a:latin typeface="Arial MT"/>
              <a:cs typeface="Arial MT"/>
            </a:endParaRPr>
          </a:p>
          <a:p>
            <a:pPr marL="101600" marR="1021080">
              <a:lnSpc>
                <a:spcPct val="100000"/>
              </a:lnSpc>
              <a:spcBef>
                <a:spcPts val="1200"/>
              </a:spcBef>
            </a:pPr>
            <a:r>
              <a:rPr sz="3200" spc="-20">
                <a:latin typeface="Arial MT"/>
                <a:cs typeface="Arial MT"/>
              </a:rPr>
              <a:t>where</a:t>
            </a:r>
            <a:r>
              <a:rPr sz="3200" spc="30">
                <a:latin typeface="Arial MT"/>
                <a:cs typeface="Arial MT"/>
              </a:rPr>
              <a:t> </a:t>
            </a:r>
            <a:r>
              <a:rPr sz="3200" spc="-10">
                <a:latin typeface="Arial MT"/>
                <a:cs typeface="Arial MT"/>
              </a:rPr>
              <a:t>X</a:t>
            </a:r>
            <a:r>
              <a:rPr sz="3200">
                <a:latin typeface="Arial MT"/>
                <a:cs typeface="Arial MT"/>
              </a:rPr>
              <a:t> </a:t>
            </a:r>
            <a:r>
              <a:rPr sz="3200" spc="-10">
                <a:latin typeface="Arial MT"/>
                <a:cs typeface="Arial MT"/>
              </a:rPr>
              <a:t>=</a:t>
            </a:r>
            <a:r>
              <a:rPr sz="3200" spc="50">
                <a:latin typeface="Arial MT"/>
                <a:cs typeface="Arial MT"/>
              </a:rPr>
              <a:t> </a:t>
            </a:r>
            <a:r>
              <a:rPr sz="3200" spc="-20">
                <a:latin typeface="Arial MT"/>
                <a:cs typeface="Arial MT"/>
              </a:rPr>
              <a:t>-OR</a:t>
            </a:r>
            <a:r>
              <a:rPr sz="3200" spc="50">
                <a:latin typeface="Arial MT"/>
                <a:cs typeface="Arial MT"/>
              </a:rPr>
              <a:t> </a:t>
            </a:r>
            <a:r>
              <a:rPr sz="3200" spc="-10">
                <a:latin typeface="Arial MT"/>
                <a:cs typeface="Arial MT"/>
              </a:rPr>
              <a:t>or</a:t>
            </a:r>
            <a:r>
              <a:rPr sz="3200" spc="20">
                <a:latin typeface="Arial MT"/>
                <a:cs typeface="Arial MT"/>
              </a:rPr>
              <a:t> </a:t>
            </a:r>
            <a:r>
              <a:rPr sz="3200" spc="-20">
                <a:latin typeface="Arial MT"/>
                <a:cs typeface="Arial MT"/>
              </a:rPr>
              <a:t>-NRR’</a:t>
            </a:r>
            <a:r>
              <a:rPr sz="3200" spc="-110">
                <a:latin typeface="Arial MT"/>
                <a:cs typeface="Arial MT"/>
              </a:rPr>
              <a:t> </a:t>
            </a:r>
            <a:r>
              <a:rPr sz="3200" spc="-20">
                <a:latin typeface="Arial MT"/>
                <a:cs typeface="Arial MT"/>
              </a:rPr>
              <a:t>and</a:t>
            </a:r>
            <a:r>
              <a:rPr sz="3200" spc="20">
                <a:latin typeface="Arial MT"/>
                <a:cs typeface="Arial MT"/>
              </a:rPr>
              <a:t> </a:t>
            </a:r>
            <a:r>
              <a:rPr sz="3200" spc="-10">
                <a:latin typeface="Arial MT"/>
                <a:cs typeface="Arial MT"/>
              </a:rPr>
              <a:t>X’</a:t>
            </a:r>
            <a:r>
              <a:rPr sz="3200" spc="-120">
                <a:latin typeface="Arial MT"/>
                <a:cs typeface="Arial MT"/>
              </a:rPr>
              <a:t> </a:t>
            </a:r>
            <a:r>
              <a:rPr sz="3200" spc="-10">
                <a:latin typeface="Arial MT"/>
                <a:cs typeface="Arial MT"/>
              </a:rPr>
              <a:t>=</a:t>
            </a:r>
            <a:r>
              <a:rPr sz="3200">
                <a:latin typeface="Arial MT"/>
                <a:cs typeface="Arial MT"/>
              </a:rPr>
              <a:t> </a:t>
            </a:r>
            <a:r>
              <a:rPr sz="3200" spc="-20">
                <a:latin typeface="Arial MT"/>
                <a:cs typeface="Arial MT"/>
              </a:rPr>
              <a:t>methyl</a:t>
            </a:r>
            <a:r>
              <a:rPr sz="3200" spc="80">
                <a:latin typeface="Arial MT"/>
                <a:cs typeface="Arial MT"/>
              </a:rPr>
              <a:t> </a:t>
            </a:r>
            <a:r>
              <a:rPr sz="3200" spc="-10">
                <a:latin typeface="Arial MT"/>
                <a:cs typeface="Arial MT"/>
              </a:rPr>
              <a:t>(-CH</a:t>
            </a:r>
            <a:r>
              <a:rPr sz="3150" spc="-14" baseline="-21164">
                <a:latin typeface="Arial MT"/>
                <a:cs typeface="Arial MT"/>
              </a:rPr>
              <a:t>3</a:t>
            </a:r>
            <a:r>
              <a:rPr sz="3200" spc="-10">
                <a:latin typeface="Arial MT"/>
                <a:cs typeface="Arial MT"/>
              </a:rPr>
              <a:t>),</a:t>
            </a:r>
            <a:r>
              <a:rPr sz="3200" spc="70">
                <a:latin typeface="Arial MT"/>
                <a:cs typeface="Arial MT"/>
              </a:rPr>
              <a:t> </a:t>
            </a:r>
            <a:r>
              <a:rPr sz="3200" spc="-10">
                <a:latin typeface="Arial MT"/>
                <a:cs typeface="Arial MT"/>
              </a:rPr>
              <a:t>methylene</a:t>
            </a:r>
            <a:r>
              <a:rPr sz="3200" spc="50">
                <a:latin typeface="Arial MT"/>
                <a:cs typeface="Arial MT"/>
              </a:rPr>
              <a:t> </a:t>
            </a:r>
            <a:r>
              <a:rPr sz="3200" spc="-10">
                <a:latin typeface="Arial MT"/>
                <a:cs typeface="Arial MT"/>
              </a:rPr>
              <a:t>(-CH</a:t>
            </a:r>
            <a:r>
              <a:rPr sz="3150" spc="-14" baseline="-21164">
                <a:latin typeface="Arial MT"/>
                <a:cs typeface="Arial MT"/>
              </a:rPr>
              <a:t>2</a:t>
            </a:r>
            <a:r>
              <a:rPr sz="3200" spc="-10">
                <a:latin typeface="Arial MT"/>
                <a:cs typeface="Arial MT"/>
              </a:rPr>
              <a:t>-),</a:t>
            </a:r>
            <a:r>
              <a:rPr sz="3200" spc="90">
                <a:latin typeface="Arial MT"/>
                <a:cs typeface="Arial MT"/>
              </a:rPr>
              <a:t> </a:t>
            </a:r>
            <a:r>
              <a:rPr sz="3200" spc="-10">
                <a:latin typeface="Arial MT"/>
                <a:cs typeface="Arial MT"/>
              </a:rPr>
              <a:t>an</a:t>
            </a:r>
            <a:r>
              <a:rPr sz="3200">
                <a:latin typeface="Arial MT"/>
                <a:cs typeface="Arial MT"/>
              </a:rPr>
              <a:t> </a:t>
            </a:r>
            <a:r>
              <a:rPr sz="3200" spc="-10">
                <a:latin typeface="Arial MT"/>
                <a:cs typeface="Arial MT"/>
              </a:rPr>
              <a:t>aromatic</a:t>
            </a:r>
            <a:r>
              <a:rPr sz="3200" spc="30">
                <a:latin typeface="Arial MT"/>
                <a:cs typeface="Arial MT"/>
              </a:rPr>
              <a:t> </a:t>
            </a:r>
            <a:r>
              <a:rPr sz="3200" spc="-10">
                <a:latin typeface="Arial MT"/>
                <a:cs typeface="Arial MT"/>
              </a:rPr>
              <a:t>group,</a:t>
            </a:r>
            <a:r>
              <a:rPr sz="3200" spc="50">
                <a:latin typeface="Arial MT"/>
                <a:cs typeface="Arial MT"/>
              </a:rPr>
              <a:t> </a:t>
            </a:r>
            <a:r>
              <a:rPr sz="3200" spc="-10">
                <a:latin typeface="Arial MT"/>
                <a:cs typeface="Arial MT"/>
              </a:rPr>
              <a:t>a </a:t>
            </a:r>
            <a:r>
              <a:rPr sz="3200">
                <a:latin typeface="Arial MT"/>
                <a:cs typeface="Arial MT"/>
              </a:rPr>
              <a:t> </a:t>
            </a:r>
            <a:r>
              <a:rPr sz="3200" spc="-10">
                <a:latin typeface="Arial MT"/>
                <a:cs typeface="Arial MT"/>
              </a:rPr>
              <a:t>carbonyl</a:t>
            </a:r>
            <a:r>
              <a:rPr sz="3200" spc="50">
                <a:latin typeface="Arial MT"/>
                <a:cs typeface="Arial MT"/>
              </a:rPr>
              <a:t> </a:t>
            </a:r>
            <a:r>
              <a:rPr sz="3200" spc="-10">
                <a:latin typeface="Arial MT"/>
                <a:cs typeface="Arial MT"/>
              </a:rPr>
              <a:t>group</a:t>
            </a:r>
            <a:r>
              <a:rPr sz="3200" spc="20">
                <a:latin typeface="Arial MT"/>
                <a:cs typeface="Arial MT"/>
              </a:rPr>
              <a:t> </a:t>
            </a:r>
            <a:r>
              <a:rPr sz="3200" spc="-10">
                <a:latin typeface="Arial MT"/>
                <a:cs typeface="Arial MT"/>
              </a:rPr>
              <a:t>(-C(O)-),</a:t>
            </a:r>
            <a:r>
              <a:rPr sz="3200" spc="140">
                <a:latin typeface="Arial MT"/>
                <a:cs typeface="Arial MT"/>
              </a:rPr>
              <a:t> </a:t>
            </a:r>
            <a:r>
              <a:rPr sz="3200" spc="-20">
                <a:latin typeface="Arial MT"/>
                <a:cs typeface="Arial MT"/>
              </a:rPr>
              <a:t>-OR’’,</a:t>
            </a:r>
            <a:r>
              <a:rPr sz="3200" spc="10">
                <a:latin typeface="Arial MT"/>
                <a:cs typeface="Arial MT"/>
              </a:rPr>
              <a:t> </a:t>
            </a:r>
            <a:r>
              <a:rPr sz="3200" spc="-20">
                <a:latin typeface="Arial MT"/>
                <a:cs typeface="Arial MT"/>
              </a:rPr>
              <a:t>-SR’’</a:t>
            </a:r>
            <a:r>
              <a:rPr sz="3200" spc="-130">
                <a:latin typeface="Arial MT"/>
                <a:cs typeface="Arial MT"/>
              </a:rPr>
              <a:t> </a:t>
            </a:r>
            <a:r>
              <a:rPr sz="3200" spc="-10">
                <a:latin typeface="Arial MT"/>
                <a:cs typeface="Arial MT"/>
              </a:rPr>
              <a:t>or</a:t>
            </a:r>
            <a:r>
              <a:rPr sz="3200" spc="20">
                <a:latin typeface="Arial MT"/>
                <a:cs typeface="Arial MT"/>
              </a:rPr>
              <a:t> </a:t>
            </a:r>
            <a:r>
              <a:rPr sz="3200" spc="-30">
                <a:latin typeface="Arial MT"/>
                <a:cs typeface="Arial MT"/>
              </a:rPr>
              <a:t>–NR’’R’’’;</a:t>
            </a:r>
            <a:r>
              <a:rPr sz="3200" spc="-40">
                <a:latin typeface="Arial MT"/>
                <a:cs typeface="Arial MT"/>
              </a:rPr>
              <a:t> </a:t>
            </a:r>
            <a:r>
              <a:rPr sz="3200" spc="-20">
                <a:latin typeface="Arial MT"/>
                <a:cs typeface="Arial MT"/>
              </a:rPr>
              <a:t>and</a:t>
            </a:r>
            <a:r>
              <a:rPr sz="3200" spc="30">
                <a:latin typeface="Arial MT"/>
                <a:cs typeface="Arial MT"/>
              </a:rPr>
              <a:t> </a:t>
            </a:r>
            <a:r>
              <a:rPr sz="3200" spc="-20">
                <a:latin typeface="Arial MT"/>
                <a:cs typeface="Arial MT"/>
              </a:rPr>
              <a:t>where</a:t>
            </a:r>
            <a:r>
              <a:rPr sz="3200" spc="40">
                <a:latin typeface="Arial MT"/>
                <a:cs typeface="Arial MT"/>
              </a:rPr>
              <a:t> </a:t>
            </a:r>
            <a:r>
              <a:rPr sz="3200" spc="-20">
                <a:latin typeface="Arial MT"/>
                <a:cs typeface="Arial MT"/>
              </a:rPr>
              <a:t>R/R’/R’’/R’’’</a:t>
            </a:r>
            <a:r>
              <a:rPr sz="3200" spc="-130">
                <a:latin typeface="Arial MT"/>
                <a:cs typeface="Arial MT"/>
              </a:rPr>
              <a:t> </a:t>
            </a:r>
            <a:r>
              <a:rPr sz="3200" spc="-10">
                <a:latin typeface="Arial MT"/>
                <a:cs typeface="Arial MT"/>
              </a:rPr>
              <a:t>is</a:t>
            </a:r>
            <a:r>
              <a:rPr sz="3200" spc="-20">
                <a:latin typeface="Arial MT"/>
                <a:cs typeface="Arial MT"/>
              </a:rPr>
              <a:t> </a:t>
            </a:r>
            <a:r>
              <a:rPr sz="3200" spc="-10">
                <a:latin typeface="Arial MT"/>
                <a:cs typeface="Arial MT"/>
              </a:rPr>
              <a:t>a</a:t>
            </a:r>
            <a:r>
              <a:rPr sz="3200" spc="-40">
                <a:latin typeface="Arial MT"/>
                <a:cs typeface="Arial MT"/>
              </a:rPr>
              <a:t> </a:t>
            </a:r>
            <a:r>
              <a:rPr sz="3200" spc="-20">
                <a:latin typeface="Arial MT"/>
                <a:cs typeface="Arial MT"/>
              </a:rPr>
              <a:t>hydrogen</a:t>
            </a:r>
            <a:r>
              <a:rPr sz="3200" spc="70">
                <a:latin typeface="Arial MT"/>
                <a:cs typeface="Arial MT"/>
              </a:rPr>
              <a:t> </a:t>
            </a:r>
            <a:r>
              <a:rPr sz="3200" spc="-10">
                <a:latin typeface="Arial MT"/>
                <a:cs typeface="Arial MT"/>
              </a:rPr>
              <a:t>(-H), </a:t>
            </a:r>
            <a:r>
              <a:rPr sz="3200" spc="-860">
                <a:latin typeface="Arial MT"/>
                <a:cs typeface="Arial MT"/>
              </a:rPr>
              <a:t> </a:t>
            </a:r>
            <a:r>
              <a:rPr sz="3200" spc="-10">
                <a:latin typeface="Arial MT"/>
                <a:cs typeface="Arial MT"/>
              </a:rPr>
              <a:t>methyl</a:t>
            </a:r>
            <a:r>
              <a:rPr sz="3200" spc="50">
                <a:latin typeface="Arial MT"/>
                <a:cs typeface="Arial MT"/>
              </a:rPr>
              <a:t> </a:t>
            </a:r>
            <a:r>
              <a:rPr sz="3200" spc="-10">
                <a:latin typeface="Arial MT"/>
                <a:cs typeface="Arial MT"/>
              </a:rPr>
              <a:t>(-CH</a:t>
            </a:r>
            <a:r>
              <a:rPr sz="3150" spc="-14" baseline="-21164">
                <a:latin typeface="Arial MT"/>
                <a:cs typeface="Arial MT"/>
              </a:rPr>
              <a:t>3</a:t>
            </a:r>
            <a:r>
              <a:rPr sz="3200" spc="-10">
                <a:latin typeface="Arial MT"/>
                <a:cs typeface="Arial MT"/>
              </a:rPr>
              <a:t>),</a:t>
            </a:r>
            <a:r>
              <a:rPr sz="3200" spc="60">
                <a:latin typeface="Arial MT"/>
                <a:cs typeface="Arial MT"/>
              </a:rPr>
              <a:t> </a:t>
            </a:r>
            <a:r>
              <a:rPr sz="3200" spc="-10">
                <a:latin typeface="Arial MT"/>
                <a:cs typeface="Arial MT"/>
              </a:rPr>
              <a:t>methylene</a:t>
            </a:r>
            <a:r>
              <a:rPr sz="3200" spc="40">
                <a:latin typeface="Arial MT"/>
                <a:cs typeface="Arial MT"/>
              </a:rPr>
              <a:t> </a:t>
            </a:r>
            <a:r>
              <a:rPr sz="3200" spc="-10">
                <a:latin typeface="Arial MT"/>
                <a:cs typeface="Arial MT"/>
              </a:rPr>
              <a:t>(-CH</a:t>
            </a:r>
            <a:r>
              <a:rPr sz="3150" spc="-14" baseline="-21164">
                <a:latin typeface="Arial MT"/>
                <a:cs typeface="Arial MT"/>
              </a:rPr>
              <a:t>2</a:t>
            </a:r>
            <a:r>
              <a:rPr sz="3200" spc="-10">
                <a:latin typeface="Arial MT"/>
                <a:cs typeface="Arial MT"/>
              </a:rPr>
              <a:t>-),</a:t>
            </a:r>
            <a:r>
              <a:rPr sz="3200" spc="80">
                <a:latin typeface="Arial MT"/>
                <a:cs typeface="Arial MT"/>
              </a:rPr>
              <a:t> </a:t>
            </a:r>
            <a:r>
              <a:rPr sz="3200" spc="-10">
                <a:latin typeface="Arial MT"/>
                <a:cs typeface="Arial MT"/>
              </a:rPr>
              <a:t>an</a:t>
            </a:r>
            <a:r>
              <a:rPr sz="3200" spc="20">
                <a:latin typeface="Arial MT"/>
                <a:cs typeface="Arial MT"/>
              </a:rPr>
              <a:t> </a:t>
            </a:r>
            <a:r>
              <a:rPr sz="3200" spc="-10">
                <a:latin typeface="Arial MT"/>
                <a:cs typeface="Arial MT"/>
              </a:rPr>
              <a:t>aromatic</a:t>
            </a:r>
            <a:r>
              <a:rPr sz="3200">
                <a:latin typeface="Arial MT"/>
                <a:cs typeface="Arial MT"/>
              </a:rPr>
              <a:t> </a:t>
            </a:r>
            <a:r>
              <a:rPr sz="3200" spc="-10">
                <a:latin typeface="Arial MT"/>
                <a:cs typeface="Arial MT"/>
              </a:rPr>
              <a:t>group</a:t>
            </a:r>
            <a:r>
              <a:rPr sz="3200" spc="40">
                <a:latin typeface="Arial MT"/>
                <a:cs typeface="Arial MT"/>
              </a:rPr>
              <a:t> </a:t>
            </a:r>
            <a:r>
              <a:rPr sz="3200" spc="-10">
                <a:latin typeface="Arial MT"/>
                <a:cs typeface="Arial MT"/>
              </a:rPr>
              <a:t>or</a:t>
            </a:r>
            <a:r>
              <a:rPr sz="3200" spc="10">
                <a:latin typeface="Arial MT"/>
                <a:cs typeface="Arial MT"/>
              </a:rPr>
              <a:t> </a:t>
            </a:r>
            <a:r>
              <a:rPr sz="3200" spc="-10">
                <a:latin typeface="Arial MT"/>
                <a:cs typeface="Arial MT"/>
              </a:rPr>
              <a:t>a carbonyl</a:t>
            </a:r>
            <a:r>
              <a:rPr sz="3200" spc="60">
                <a:latin typeface="Arial MT"/>
                <a:cs typeface="Arial MT"/>
              </a:rPr>
              <a:t> </a:t>
            </a:r>
            <a:r>
              <a:rPr sz="3200" spc="-10">
                <a:latin typeface="Arial MT"/>
                <a:cs typeface="Arial MT"/>
              </a:rPr>
              <a:t>group</a:t>
            </a:r>
            <a:r>
              <a:rPr sz="3200" spc="10">
                <a:latin typeface="Arial MT"/>
                <a:cs typeface="Arial MT"/>
              </a:rPr>
              <a:t> </a:t>
            </a:r>
            <a:r>
              <a:rPr sz="3200" spc="-10">
                <a:latin typeface="Arial MT"/>
                <a:cs typeface="Arial MT"/>
              </a:rPr>
              <a:t>(-C(O)-).</a:t>
            </a:r>
            <a:endParaRPr sz="3200">
              <a:latin typeface="Arial MT"/>
              <a:cs typeface="Arial MT"/>
            </a:endParaRPr>
          </a:p>
        </p:txBody>
      </p:sp>
      <p:sp>
        <p:nvSpPr>
          <p:cNvPr id="8" name="object 8"/>
          <p:cNvSpPr txBox="1">
            <a:spLocks noGrp="1"/>
          </p:cNvSpPr>
          <p:nvPr>
            <p:ph type="sldNum" sz="quarter" idx="7"/>
          </p:nvPr>
        </p:nvSpPr>
        <p:spPr>
          <a:prstGeom prst="rect">
            <a:avLst/>
          </a:prstGeom>
        </p:spPr>
        <p:txBody>
          <a:bodyPr vert="horz" wrap="square" lIns="0" tIns="0" rIns="0" bIns="0" rtlCol="0">
            <a:spAutoFit/>
          </a:bodyPr>
          <a:lstStyle>
            <a:defPPr>
              <a:defRPr lang="en-BE"/>
            </a:defPPr>
            <a:lvl1pPr marL="0" algn="l" defTabSz="3657600" rtl="0" eaLnBrk="1" latinLnBrk="0" hangingPunct="1">
              <a:defRPr sz="7200" kern="1200">
                <a:solidFill>
                  <a:schemeClr val="tx1"/>
                </a:solidFill>
                <a:latin typeface="+mn-lt"/>
                <a:ea typeface="+mn-ea"/>
                <a:cs typeface="+mn-cs"/>
              </a:defRPr>
            </a:lvl1pPr>
            <a:lvl2pPr marL="1828800" algn="l" defTabSz="3657600" rtl="0" eaLnBrk="1" latinLnBrk="0" hangingPunct="1">
              <a:defRPr sz="7200" kern="1200">
                <a:solidFill>
                  <a:schemeClr val="tx1"/>
                </a:solidFill>
                <a:latin typeface="+mn-lt"/>
                <a:ea typeface="+mn-ea"/>
                <a:cs typeface="+mn-cs"/>
              </a:defRPr>
            </a:lvl2pPr>
            <a:lvl3pPr marL="3657600" algn="l" defTabSz="3657600" rtl="0" eaLnBrk="1" latinLnBrk="0" hangingPunct="1">
              <a:defRPr sz="7200" kern="1200">
                <a:solidFill>
                  <a:schemeClr val="tx1"/>
                </a:solidFill>
                <a:latin typeface="+mn-lt"/>
                <a:ea typeface="+mn-ea"/>
                <a:cs typeface="+mn-cs"/>
              </a:defRPr>
            </a:lvl3pPr>
            <a:lvl4pPr marL="5486400" algn="l" defTabSz="3657600" rtl="0" eaLnBrk="1" latinLnBrk="0" hangingPunct="1">
              <a:defRPr sz="7200" kern="1200">
                <a:solidFill>
                  <a:schemeClr val="tx1"/>
                </a:solidFill>
                <a:latin typeface="+mn-lt"/>
                <a:ea typeface="+mn-ea"/>
                <a:cs typeface="+mn-cs"/>
              </a:defRPr>
            </a:lvl4pPr>
            <a:lvl5pPr marL="7315200" algn="l" defTabSz="3657600" rtl="0" eaLnBrk="1" latinLnBrk="0" hangingPunct="1">
              <a:defRPr sz="7200" kern="1200">
                <a:solidFill>
                  <a:schemeClr val="tx1"/>
                </a:solidFill>
                <a:latin typeface="+mn-lt"/>
                <a:ea typeface="+mn-ea"/>
                <a:cs typeface="+mn-cs"/>
              </a:defRPr>
            </a:lvl5pPr>
            <a:lvl6pPr marL="9144000" algn="l" defTabSz="3657600" rtl="0" eaLnBrk="1" latinLnBrk="0" hangingPunct="1">
              <a:defRPr sz="7200" kern="1200">
                <a:solidFill>
                  <a:schemeClr val="tx1"/>
                </a:solidFill>
                <a:latin typeface="+mn-lt"/>
                <a:ea typeface="+mn-ea"/>
                <a:cs typeface="+mn-cs"/>
              </a:defRPr>
            </a:lvl6pPr>
            <a:lvl7pPr marL="10972800" algn="l" defTabSz="3657600" rtl="0" eaLnBrk="1" latinLnBrk="0" hangingPunct="1">
              <a:defRPr sz="7200" kern="1200">
                <a:solidFill>
                  <a:schemeClr val="tx1"/>
                </a:solidFill>
                <a:latin typeface="+mn-lt"/>
                <a:ea typeface="+mn-ea"/>
                <a:cs typeface="+mn-cs"/>
              </a:defRPr>
            </a:lvl7pPr>
            <a:lvl8pPr marL="12801600" algn="l" defTabSz="3657600" rtl="0" eaLnBrk="1" latinLnBrk="0" hangingPunct="1">
              <a:defRPr sz="7200" kern="1200">
                <a:solidFill>
                  <a:schemeClr val="tx1"/>
                </a:solidFill>
                <a:latin typeface="+mn-lt"/>
                <a:ea typeface="+mn-ea"/>
                <a:cs typeface="+mn-cs"/>
              </a:defRPr>
            </a:lvl8pPr>
            <a:lvl9pPr marL="14630400" algn="l" defTabSz="3657600" rtl="0" eaLnBrk="1" latinLnBrk="0" hangingPunct="1">
              <a:defRPr sz="7200" kern="1200">
                <a:solidFill>
                  <a:schemeClr val="tx1"/>
                </a:solidFill>
                <a:latin typeface="+mn-lt"/>
                <a:ea typeface="+mn-ea"/>
                <a:cs typeface="+mn-cs"/>
              </a:defRPr>
            </a:lvl9pPr>
          </a:lstStyle>
          <a:p>
            <a:pPr marL="76200">
              <a:lnSpc>
                <a:spcPct val="100000"/>
              </a:lnSpc>
            </a:pPr>
            <a:fld id="{81D60167-4931-47E6-BA6A-407CBD079E47}" type="slidenum">
              <a:rPr spc="-10" dirty="0"/>
              <a:pPr marL="76200">
                <a:lnSpc>
                  <a:spcPct val="100000"/>
                </a:lnSpc>
              </a:pPr>
              <a:t>9</a:t>
            </a:fld>
            <a:endParaRPr spc="-10"/>
          </a:p>
        </p:txBody>
      </p:sp>
      <p:sp>
        <p:nvSpPr>
          <p:cNvPr id="7" name="object 7"/>
          <p:cNvSpPr txBox="1"/>
          <p:nvPr/>
        </p:nvSpPr>
        <p:spPr>
          <a:xfrm>
            <a:off x="3400044" y="7484364"/>
            <a:ext cx="11490960" cy="1187505"/>
          </a:xfrm>
          <a:prstGeom prst="rect">
            <a:avLst/>
          </a:prstGeom>
          <a:ln w="25400">
            <a:solidFill>
              <a:srgbClr val="1A6FB8"/>
            </a:solidFill>
          </a:ln>
        </p:spPr>
        <p:txBody>
          <a:bodyPr vert="horz" wrap="square" lIns="0" tIns="78740" rIns="0" bIns="0" rtlCol="0">
            <a:spAutoFit/>
          </a:bodyPr>
          <a:lstStyle>
            <a:defPPr>
              <a:defRPr lang="en-BE"/>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a:lstStyle>
          <a:p>
            <a:pPr marL="2891790" marR="574040" indent="-2302510">
              <a:lnSpc>
                <a:spcPct val="100000"/>
              </a:lnSpc>
              <a:spcBef>
                <a:spcPts val="620"/>
              </a:spcBef>
            </a:pPr>
            <a:r>
              <a:rPr sz="3600" b="1">
                <a:solidFill>
                  <a:srgbClr val="1A6FB8"/>
                </a:solidFill>
                <a:latin typeface="Arial"/>
                <a:cs typeface="Arial"/>
              </a:rPr>
              <a:t>Includes</a:t>
            </a:r>
            <a:r>
              <a:rPr sz="3600" b="1" spc="-50">
                <a:solidFill>
                  <a:srgbClr val="1A6FB8"/>
                </a:solidFill>
                <a:latin typeface="Arial"/>
                <a:cs typeface="Arial"/>
              </a:rPr>
              <a:t> </a:t>
            </a:r>
            <a:r>
              <a:rPr sz="3600" b="1" spc="-10">
                <a:solidFill>
                  <a:srgbClr val="1A6FB8"/>
                </a:solidFill>
                <a:latin typeface="Arial"/>
                <a:cs typeface="Arial"/>
              </a:rPr>
              <a:t>persistent</a:t>
            </a:r>
            <a:r>
              <a:rPr sz="3600" b="1" spc="30">
                <a:solidFill>
                  <a:srgbClr val="1A6FB8"/>
                </a:solidFill>
                <a:latin typeface="Arial"/>
                <a:cs typeface="Arial"/>
              </a:rPr>
              <a:t> </a:t>
            </a:r>
            <a:r>
              <a:rPr sz="3600" b="1" spc="-70">
                <a:solidFill>
                  <a:srgbClr val="1A6FB8"/>
                </a:solidFill>
                <a:latin typeface="Arial"/>
                <a:cs typeface="Arial"/>
              </a:rPr>
              <a:t>PFASs</a:t>
            </a:r>
            <a:r>
              <a:rPr sz="3600" b="1" spc="90">
                <a:solidFill>
                  <a:srgbClr val="1A6FB8"/>
                </a:solidFill>
                <a:latin typeface="Arial"/>
                <a:cs typeface="Arial"/>
              </a:rPr>
              <a:t> </a:t>
            </a:r>
            <a:r>
              <a:rPr sz="3600" b="1">
                <a:solidFill>
                  <a:srgbClr val="1A6FB8"/>
                </a:solidFill>
                <a:latin typeface="Arial"/>
                <a:cs typeface="Arial"/>
              </a:rPr>
              <a:t>and their</a:t>
            </a:r>
            <a:r>
              <a:rPr sz="3600" b="1" spc="-20">
                <a:solidFill>
                  <a:srgbClr val="1A6FB8"/>
                </a:solidFill>
                <a:latin typeface="Arial"/>
                <a:cs typeface="Arial"/>
              </a:rPr>
              <a:t> </a:t>
            </a:r>
            <a:r>
              <a:rPr sz="3600" b="1" spc="-10">
                <a:solidFill>
                  <a:srgbClr val="1A6FB8"/>
                </a:solidFill>
                <a:latin typeface="Arial"/>
                <a:cs typeface="Arial"/>
              </a:rPr>
              <a:t>precursors </a:t>
            </a:r>
            <a:r>
              <a:rPr sz="3600" b="1" spc="-968">
                <a:solidFill>
                  <a:srgbClr val="1A6FB8"/>
                </a:solidFill>
                <a:latin typeface="Arial"/>
                <a:cs typeface="Arial"/>
              </a:rPr>
              <a:t> </a:t>
            </a:r>
            <a:r>
              <a:rPr sz="3600" b="1">
                <a:solidFill>
                  <a:srgbClr val="1A6FB8"/>
                </a:solidFill>
                <a:latin typeface="Arial"/>
                <a:cs typeface="Arial"/>
              </a:rPr>
              <a:t>Includes</a:t>
            </a:r>
            <a:r>
              <a:rPr sz="3600" b="1" spc="-50">
                <a:solidFill>
                  <a:srgbClr val="1A6FB8"/>
                </a:solidFill>
                <a:latin typeface="Arial"/>
                <a:cs typeface="Arial"/>
              </a:rPr>
              <a:t> </a:t>
            </a:r>
            <a:r>
              <a:rPr sz="3600" b="1" spc="-10">
                <a:solidFill>
                  <a:srgbClr val="1A6FB8"/>
                </a:solidFill>
                <a:latin typeface="Arial"/>
                <a:cs typeface="Arial"/>
              </a:rPr>
              <a:t>polymeric</a:t>
            </a:r>
            <a:r>
              <a:rPr sz="3600" b="1" spc="30">
                <a:solidFill>
                  <a:srgbClr val="1A6FB8"/>
                </a:solidFill>
                <a:latin typeface="Arial"/>
                <a:cs typeface="Arial"/>
              </a:rPr>
              <a:t> </a:t>
            </a:r>
            <a:r>
              <a:rPr sz="3600" b="1" spc="-70">
                <a:solidFill>
                  <a:srgbClr val="1A6FB8"/>
                </a:solidFill>
                <a:latin typeface="Arial"/>
                <a:cs typeface="Arial"/>
              </a:rPr>
              <a:t>PFASs</a:t>
            </a:r>
            <a:endParaRPr sz="3600">
              <a:latin typeface="Arial"/>
              <a:cs typeface="Arial"/>
            </a:endParaRPr>
          </a:p>
        </p:txBody>
      </p:sp>
    </p:spTree>
    <p:extLst>
      <p:ext uri="{BB962C8B-B14F-4D97-AF65-F5344CB8AC3E}">
        <p14:creationId xmlns:p14="http://schemas.microsoft.com/office/powerpoint/2010/main" val="33226838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1A6F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40ABC5DDCAEC469D3B77CEC3FA9612" ma:contentTypeVersion="18" ma:contentTypeDescription="Create a new document." ma:contentTypeScope="" ma:versionID="a99ad2052f8e4bcef5ef392ca13902e4">
  <xsd:schema xmlns:xsd="http://www.w3.org/2001/XMLSchema" xmlns:xs="http://www.w3.org/2001/XMLSchema" xmlns:p="http://schemas.microsoft.com/office/2006/metadata/properties" xmlns:ns2="abd4d7d9-8995-423f-896a-7071cea071c9" xmlns:ns3="b5e2b349-a18f-4497-973a-a1464950ca64" targetNamespace="http://schemas.microsoft.com/office/2006/metadata/properties" ma:root="true" ma:fieldsID="5309b0d87ddcf05f1b17de5cbcbcb4c0" ns2:_="" ns3:_="">
    <xsd:import namespace="abd4d7d9-8995-423f-896a-7071cea071c9"/>
    <xsd:import namespace="b5e2b349-a18f-4497-973a-a1464950ca6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4d7d9-8995-423f-896a-7071cea071c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Location" ma:index="14"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0ecdda-45e1-4ce4-9374-17a93355d094"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5e2b349-a18f-4497-973a-a1464950ca64"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d6987d48-338f-4674-9936-b4dde270d7a6}" ma:internalName="TaxCatchAll" ma:showField="CatchAllData" ma:web="b5e2b349-a18f-4497-973a-a1464950ca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262366-891D-4B31-9040-54A1A506612D}">
  <ds:schemaRefs>
    <ds:schemaRef ds:uri="http://schemas.microsoft.com/sharepoint/v3/contenttype/forms"/>
  </ds:schemaRefs>
</ds:datastoreItem>
</file>

<file path=customXml/itemProps2.xml><?xml version="1.0" encoding="utf-8"?>
<ds:datastoreItem xmlns:ds="http://schemas.openxmlformats.org/officeDocument/2006/customXml" ds:itemID="{E1D2B838-5AFC-4273-9BC9-54FE1CEF2A23}">
  <ds:schemaRefs>
    <ds:schemaRef ds:uri="abd4d7d9-8995-423f-896a-7071cea071c9"/>
    <ds:schemaRef ds:uri="b5e2b349-a18f-4497-973a-a1464950ca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4409</Words>
  <Application>Microsoft Office PowerPoint</Application>
  <PresentationFormat>Custom</PresentationFormat>
  <Paragraphs>704</Paragraphs>
  <Slides>66</Slides>
  <Notes>34</Notes>
  <HiddenSlides>0</HiddenSlides>
  <MMClips>0</MMClips>
  <ScaleCrop>false</ScaleCrop>
  <HeadingPairs>
    <vt:vector size="6" baseType="variant">
      <vt:variant>
        <vt:lpstr>Fonts Used</vt:lpstr>
      </vt:variant>
      <vt:variant>
        <vt:i4>13</vt:i4>
      </vt:variant>
      <vt:variant>
        <vt:lpstr>Theme</vt:lpstr>
      </vt:variant>
      <vt:variant>
        <vt:i4>3</vt:i4>
      </vt:variant>
      <vt:variant>
        <vt:lpstr>Slide Titles</vt:lpstr>
      </vt:variant>
      <vt:variant>
        <vt:i4>66</vt:i4>
      </vt:variant>
    </vt:vector>
  </HeadingPairs>
  <TitlesOfParts>
    <vt:vector size="82" baseType="lpstr">
      <vt:lpstr>Ubuntu Bold</vt:lpstr>
      <vt:lpstr>Century Gothic</vt:lpstr>
      <vt:lpstr>Courier New</vt:lpstr>
      <vt:lpstr>Arial MT</vt:lpstr>
      <vt:lpstr>Arial</vt:lpstr>
      <vt:lpstr>Symbol</vt:lpstr>
      <vt:lpstr>Times New Roman</vt:lpstr>
      <vt:lpstr>Montserrat</vt:lpstr>
      <vt:lpstr>Ubuntu</vt:lpstr>
      <vt:lpstr>Calibri</vt:lpstr>
      <vt:lpstr>Montserrat Classic</vt:lpstr>
      <vt:lpstr>Montserrat Bold</vt:lpstr>
      <vt:lpstr>Calibri Light</vt:lpstr>
      <vt:lpstr>Office Theme</vt:lpstr>
      <vt:lpstr>Office Theme</vt:lpstr>
      <vt:lpstr>Tema di Office</vt:lpstr>
      <vt:lpstr>PowerPoint Presentation</vt:lpstr>
      <vt:lpstr>PowerPoint Presentation</vt:lpstr>
      <vt:lpstr>PowerPoint Presentation</vt:lpstr>
      <vt:lpstr>PowerPoint Presentation</vt:lpstr>
      <vt:lpstr>The Universal PFAS Restriction Proposal</vt:lpstr>
      <vt:lpstr>PFAS emissions</vt:lpstr>
      <vt:lpstr>„Regrettable Substitution“</vt:lpstr>
      <vt:lpstr>Grouping approach</vt:lpstr>
      <vt:lpstr>Chemical Scope</vt:lpstr>
      <vt:lpstr>Restriction proposal (§ 1 and 2)</vt:lpstr>
      <vt:lpstr>Concentration limits (§ 1 and 2)</vt:lpstr>
      <vt:lpstr>Restriction Options assessed</vt:lpstr>
      <vt:lpstr>Transition period (§ 3)</vt:lpstr>
      <vt:lpstr>Active substances (§ 4)</vt:lpstr>
      <vt:lpstr>Use-specific derogations (§ 5 and 6)</vt:lpstr>
      <vt:lpstr>Use-specific derogations (§ 5 and 6)</vt:lpstr>
      <vt:lpstr>Proposed derogation times (§ 5 and 6)</vt:lpstr>
      <vt:lpstr>Reporting requirement / Management Plan (§ 7 and 8)</vt:lpstr>
      <vt:lpstr>Link to existing PFAS regulations (§ 9)</vt:lpstr>
      <vt:lpstr>Timeline</vt:lpstr>
      <vt:lpstr>Current state of play</vt:lpstr>
      <vt:lpstr>Distribution of comments*</vt:lpstr>
      <vt:lpstr>Geographical distribution</vt:lpstr>
      <vt:lpstr>Current state of Play</vt:lpstr>
      <vt:lpstr>Conclusions</vt:lpstr>
      <vt:lpstr>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PFAS conference ppt</dc:title>
  <cp:lastModifiedBy>Linda Lebanda</cp:lastModifiedBy>
  <cp:revision>1</cp:revision>
  <dcterms:created xsi:type="dcterms:W3CDTF">2006-08-16T00:00:00Z</dcterms:created>
  <dcterms:modified xsi:type="dcterms:W3CDTF">2023-11-09T09:31:22Z</dcterms:modified>
  <dc:identifier>DAFy2bv2CBo</dc:identifier>
</cp:coreProperties>
</file>